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50" r:id="rId5"/>
  </p:sldMasterIdLst>
  <p:notesMasterIdLst>
    <p:notesMasterId r:id="rId9"/>
  </p:notesMasterIdLst>
  <p:sldIdLst>
    <p:sldId id="267" r:id="rId6"/>
    <p:sldId id="269" r:id="rId7"/>
    <p:sldId id="270" r:id="rId8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6619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35"/>
    <p:restoredTop sz="97504" autoAdjust="0"/>
  </p:normalViewPr>
  <p:slideViewPr>
    <p:cSldViewPr snapToGrid="0" snapToObjects="1" showGuides="1">
      <p:cViewPr varScale="1">
        <p:scale>
          <a:sx n="68" d="100"/>
          <a:sy n="68" d="100"/>
        </p:scale>
        <p:origin x="62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628A60-A5C6-5447-A554-B7054E98E39F}" type="datetimeFigureOut">
              <a:rPr lang="es-ES_tradnl" smtClean="0"/>
              <a:pPr/>
              <a:t>18/05/2020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B1BCB-A9FE-394D-8761-D87AAEA4FD2B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B1BCB-A9FE-394D-8761-D87AAEA4FD2B}" type="slidenum">
              <a:rPr lang="es-ES_tradnl" smtClean="0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18/5/2020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31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18/5/2020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314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18/5/2020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18/5/2020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s://www.videojuegosenfamilia.com/decalogo-eleccion-videojuegos-familia/" TargetMode="External"/><Relationship Id="rId7" Type="http://schemas.openxmlformats.org/officeDocument/2006/relationships/hyperlink" Target="https://www.youtube.com/watch?v=Z6VsBhH8MF0" TargetMode="External"/><Relationship Id="rId2" Type="http://schemas.openxmlformats.org/officeDocument/2006/relationships/hyperlink" Target="http://www.sigloxxieditores.com.ar/pdfs/furman-gu%C3%ADa-para-criar-hijos-curiosos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argentinacibersegura.org/" TargetMode="External"/><Relationship Id="rId5" Type="http://schemas.openxmlformats.org/officeDocument/2006/relationships/hyperlink" Target="https://www.youtube.com/watch?v=ww03jIaJNqs" TargetMode="External"/><Relationship Id="rId10" Type="http://schemas.openxmlformats.org/officeDocument/2006/relationships/hyperlink" Target="https://www.youtube.com/watch?v=j6OZ21ux2WY" TargetMode="External"/><Relationship Id="rId4" Type="http://schemas.openxmlformats.org/officeDocument/2006/relationships/hyperlink" Target="https://estacionbambalina.com/70-ideas-faciles-para-jugar-con-ninos-dentro-de-casa/?fbclid=IwAR0xSOrX5YDPVWZOQHtdJGwdEHjUoqoDi3LVgphbrTDyhqw_ES5wPwgZnOs" TargetMode="External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66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9144000" cy="1824037"/>
          </a:xfrm>
        </p:spPr>
        <p:txBody>
          <a:bodyPr wrap="none" lIns="0" tIns="0" rIns="0" bIns="0" anchor="t" anchorCtr="0">
            <a:normAutofit/>
          </a:bodyPr>
          <a:lstStyle/>
          <a:p>
            <a:pPr algn="l"/>
            <a:r>
              <a:rPr lang="es-AR" sz="6300" b="1" dirty="0">
                <a:solidFill>
                  <a:schemeClr val="bg1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  <a:t>Juego, movimiento, </a:t>
            </a:r>
            <a:br>
              <a:rPr lang="es-AR" sz="6300" b="1" dirty="0">
                <a:solidFill>
                  <a:schemeClr val="bg1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</a:br>
            <a:r>
              <a:rPr lang="es-AR" sz="6300" b="1" dirty="0">
                <a:solidFill>
                  <a:schemeClr val="bg1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  <a:t>arte y cultura</a:t>
            </a:r>
          </a:p>
        </p:txBody>
      </p:sp>
      <p:pic>
        <p:nvPicPr>
          <p:cNvPr id="6" name="Imagen 5" descr="Imagen que contiene alimentos&#10;&#10;Descripción generada automáticamente">
            <a:extLst>
              <a:ext uri="{FF2B5EF4-FFF2-40B4-BE49-F238E27FC236}">
                <a16:creationId xmlns:a16="http://schemas.microsoft.com/office/drawing/2014/main" id="{3A37F29D-022D-A843-82E6-AC8BE35E86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2592" r="67024"/>
          <a:stretch/>
        </p:blipFill>
        <p:spPr>
          <a:xfrm>
            <a:off x="0" y="4978400"/>
            <a:ext cx="4020457" cy="18796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899883" y="3295771"/>
            <a:ext cx="5529944" cy="16008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500"/>
              </a:lnSpc>
            </a:pPr>
            <a:r>
              <a:rPr lang="es-AR" sz="2000" dirty="0">
                <a:solidFill>
                  <a:schemeClr val="bg1"/>
                </a:solidFill>
                <a:latin typeface="Helvetica Now Display" panose="020B0504030202020204" pitchFamily="34" charset="0"/>
              </a:rPr>
              <a:t>Esta semana nos dedicamos al juego, la creatividad y el ejercicio. Compartimos con vos ideas para pensar juegos en familia y recursos donde buscar más actividades, como clases de ejercicio en línea.</a:t>
            </a:r>
          </a:p>
        </p:txBody>
      </p: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F12EA128-E812-3545-BA15-299D05E29F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0195" y="5658310"/>
            <a:ext cx="1781130" cy="46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022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">
            <a:extLst>
              <a:ext uri="{FF2B5EF4-FFF2-40B4-BE49-F238E27FC236}">
                <a16:creationId xmlns:a16="http://schemas.microsoft.com/office/drawing/2014/main" id="{46AE627E-5453-0B41-9028-A5978D94421E}"/>
              </a:ext>
            </a:extLst>
          </p:cNvPr>
          <p:cNvSpPr txBox="1">
            <a:spLocks/>
          </p:cNvSpPr>
          <p:nvPr/>
        </p:nvSpPr>
        <p:spPr>
          <a:xfrm>
            <a:off x="928914" y="666518"/>
            <a:ext cx="6895008" cy="182403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4700" b="1" dirty="0">
                <a:solidFill>
                  <a:srgbClr val="EB6619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  <a:t>Pizarra de juegos </a:t>
            </a:r>
          </a:p>
          <a:p>
            <a:pPr algn="l"/>
            <a:r>
              <a:rPr lang="es-AR" sz="4700" b="1" dirty="0">
                <a:solidFill>
                  <a:srgbClr val="EB6619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  <a:t>para completar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928914" y="2490555"/>
            <a:ext cx="3306982" cy="38938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   Juegos clásicos: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4516940" y="2495482"/>
            <a:ext cx="3306982" cy="48684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s-AR" sz="1400" b="1" dirty="0">
                <a:latin typeface="Arial" panose="020B0604020202020204" pitchFamily="34" charset="0"/>
                <a:cs typeface="Arial" panose="020B0604020202020204" pitchFamily="34" charset="0"/>
              </a:rPr>
              <a:t>Juegos que saben los niños y adolescentes:</a:t>
            </a: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</a:t>
            </a:r>
            <a:endParaRPr lang="es-A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914" y="2285699"/>
            <a:ext cx="544048" cy="544048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914" y="4533671"/>
            <a:ext cx="544048" cy="544048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3714" y="2285699"/>
            <a:ext cx="544048" cy="544048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3714" y="4533671"/>
            <a:ext cx="544048" cy="544048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2994" y="2285699"/>
            <a:ext cx="544048" cy="544048"/>
          </a:xfrm>
          <a:prstGeom prst="rect">
            <a:avLst/>
          </a:prstGeom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8612994" y="2490555"/>
            <a:ext cx="3306982" cy="53557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es-AR" sz="1400" b="1" dirty="0">
                <a:latin typeface="Arial" panose="020B0604020202020204" pitchFamily="34" charset="0"/>
                <a:cs typeface="Arial" panose="020B0604020202020204" pitchFamily="34" charset="0"/>
              </a:rPr>
              <a:t>Juegos con el cuerpo: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</a:t>
            </a:r>
            <a:endParaRPr lang="es-A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2994" y="4533671"/>
            <a:ext cx="544048" cy="544048"/>
          </a:xfrm>
          <a:prstGeom prst="rect">
            <a:avLst/>
          </a:prstGeom>
        </p:spPr>
      </p:pic>
      <p:sp>
        <p:nvSpPr>
          <p:cNvPr id="27" name="Rectángulo 26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8614622" y="4763671"/>
            <a:ext cx="3306982" cy="48684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es-AR" sz="1400" b="1" dirty="0">
                <a:latin typeface="Arial" panose="020B0604020202020204" pitchFamily="34" charset="0"/>
                <a:cs typeface="Arial" panose="020B0604020202020204" pitchFamily="34" charset="0"/>
              </a:rPr>
              <a:t>Juegos que descubrimos</a:t>
            </a:r>
          </a:p>
          <a:p>
            <a:pPr>
              <a:lnSpc>
                <a:spcPts val="1850"/>
              </a:lnSpc>
            </a:pPr>
            <a:r>
              <a:rPr lang="es-AR" sz="1400" b="1" dirty="0">
                <a:latin typeface="Arial" panose="020B0604020202020204" pitchFamily="34" charset="0"/>
                <a:cs typeface="Arial" panose="020B0604020202020204" pitchFamily="34" charset="0"/>
              </a:rPr>
              <a:t>o inventamos:</a:t>
            </a: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</a:t>
            </a:r>
            <a:endParaRPr lang="es-A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4473714" y="4763671"/>
            <a:ext cx="3306982" cy="3406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    Juegos en línea: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</a:t>
            </a:r>
            <a:endParaRPr lang="es-A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928914" y="4763671"/>
            <a:ext cx="3306982" cy="19445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   Juegos de la infancia de los adultos:</a:t>
            </a: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</a:t>
            </a:r>
          </a:p>
          <a:p>
            <a:pPr>
              <a:lnSpc>
                <a:spcPts val="1850"/>
              </a:lnSpc>
            </a:pPr>
            <a:b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62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928914" y="3013893"/>
            <a:ext cx="3306982" cy="2919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dirty="0">
                <a:latin typeface="Helvetica"/>
                <a:cs typeface="Arial" panose="020B0604020202020204" pitchFamily="34" charset="0"/>
                <a:hlinkClick r:id="rId2"/>
              </a:rPr>
              <a:t>Guía para criar hijos curiosos</a:t>
            </a:r>
            <a:r>
              <a:rPr lang="es-AR" sz="1400" dirty="0">
                <a:latin typeface="Helvetica"/>
                <a:cs typeface="Arial" panose="020B0604020202020204" pitchFamily="34" charset="0"/>
              </a:rPr>
              <a:t>: fragmento para descargar del libro de Melina Furman, autora de este curso, con ideas de juegos y actividades para hacer con los niños en casa. 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"/>
              <a:cs typeface="Arial" panose="020B0604020202020204" pitchFamily="34" charset="0"/>
              <a:hlinkClick r:id="rId3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"/>
              <a:cs typeface="Arial" panose="020B0604020202020204" pitchFamily="34" charset="0"/>
              <a:hlinkClick r:id="rId3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"/>
                <a:cs typeface="Arial" panose="020B0604020202020204" pitchFamily="34" charset="0"/>
                <a:hlinkClick r:id="rId4"/>
              </a:rPr>
              <a:t>70 ideas fáciles para jugar con los niños en casa</a:t>
            </a:r>
            <a:r>
              <a:rPr lang="es-AR" sz="1400" dirty="0">
                <a:latin typeface="Helvetica"/>
                <a:cs typeface="Arial" panose="020B0604020202020204" pitchFamily="34" charset="0"/>
              </a:rPr>
              <a:t>: blog que propone juegos sencillos y entretenidos para hacer en familia. 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6895008" cy="1824037"/>
          </a:xfrm>
        </p:spPr>
        <p:txBody>
          <a:bodyPr wrap="none" lIns="0" tIns="0" rIns="0" bIns="0" anchor="t" anchorCtr="0">
            <a:normAutofit/>
          </a:bodyPr>
          <a:lstStyle/>
          <a:p>
            <a:pPr algn="l">
              <a:lnSpc>
                <a:spcPts val="5740"/>
              </a:lnSpc>
            </a:pPr>
            <a:r>
              <a:rPr lang="es-AR" sz="4700" b="1" dirty="0">
                <a:solidFill>
                  <a:srgbClr val="EB6619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  <a:t>Recursos para seguir </a:t>
            </a:r>
            <a:br>
              <a:rPr lang="es-AR" sz="4700" b="1" dirty="0">
                <a:solidFill>
                  <a:srgbClr val="EB6619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</a:br>
            <a:r>
              <a:rPr lang="es-AR" sz="4700" b="1" dirty="0">
                <a:solidFill>
                  <a:srgbClr val="EB6619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  <a:t>explorando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4516940" y="3034604"/>
            <a:ext cx="3306982" cy="3406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dirty="0">
                <a:latin typeface="Helvetica"/>
                <a:cs typeface="Arial" panose="020B0604020202020204" pitchFamily="34" charset="0"/>
                <a:hlinkClick r:id="rId5"/>
              </a:rPr>
              <a:t>Yoga para niños</a:t>
            </a:r>
            <a:r>
              <a:rPr lang="es-AR" sz="1400" dirty="0">
                <a:latin typeface="Helvetica"/>
                <a:cs typeface="Arial" panose="020B0604020202020204" pitchFamily="34" charset="0"/>
              </a:rPr>
              <a:t>: clase de yoga animada para niños, que se puede hacer en familia.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"/>
              <a:cs typeface="Arial" panose="020B0604020202020204" pitchFamily="34" charset="0"/>
              <a:hlinkClick r:id="rId6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"/>
              <a:cs typeface="Arial" panose="020B0604020202020204" pitchFamily="34" charset="0"/>
              <a:hlinkClick r:id="rId6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"/>
              <a:cs typeface="Arial" panose="020B0604020202020204" pitchFamily="34" charset="0"/>
              <a:hlinkClick r:id="rId6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"/>
                <a:cs typeface="Arial" panose="020B0604020202020204" pitchFamily="34" charset="0"/>
                <a:hlinkClick r:id="rId7"/>
              </a:rPr>
              <a:t>Rutina de gimnasia aeróbica</a:t>
            </a:r>
            <a:r>
              <a:rPr lang="es-AR" sz="1400" dirty="0">
                <a:latin typeface="Helvetica"/>
                <a:cs typeface="Arial" panose="020B0604020202020204" pitchFamily="34" charset="0"/>
              </a:rPr>
              <a:t>: clase para realizar entre niños y adultos. 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0" name="Imagen 19">
            <a:hlinkClick r:id="rId5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16940" y="2506236"/>
            <a:ext cx="574497" cy="574497"/>
          </a:xfrm>
          <a:prstGeom prst="rect">
            <a:avLst/>
          </a:prstGeom>
        </p:spPr>
      </p:pic>
      <p:pic>
        <p:nvPicPr>
          <p:cNvPr id="16" name="Imagen 15">
            <a:hlinkClick r:id="rId4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8914" y="4444487"/>
            <a:ext cx="574497" cy="574497"/>
          </a:xfrm>
          <a:prstGeom prst="rect">
            <a:avLst/>
          </a:prstGeom>
        </p:spPr>
      </p:pic>
      <p:pic>
        <p:nvPicPr>
          <p:cNvPr id="22" name="Imagen 21">
            <a:hlinkClick r:id="rId7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16940" y="4451334"/>
            <a:ext cx="574497" cy="574497"/>
          </a:xfrm>
          <a:prstGeom prst="rect">
            <a:avLst/>
          </a:prstGeom>
        </p:spPr>
      </p:pic>
      <p:pic>
        <p:nvPicPr>
          <p:cNvPr id="26" name="Imagen 25">
            <a:hlinkClick r:id="rId4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8914" y="2489200"/>
            <a:ext cx="574497" cy="574497"/>
          </a:xfrm>
          <a:prstGeom prst="rect">
            <a:avLst/>
          </a:prstGeom>
        </p:spPr>
      </p:pic>
      <p:sp>
        <p:nvSpPr>
          <p:cNvPr id="27" name="Rectángulo 26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8038180" y="3013893"/>
            <a:ext cx="3306982" cy="21882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dirty="0">
                <a:latin typeface="Helvetica"/>
                <a:cs typeface="Arial" panose="020B0604020202020204" pitchFamily="34" charset="0"/>
                <a:hlinkClick r:id="rId10"/>
              </a:rPr>
              <a:t>Jugar es jugar</a:t>
            </a:r>
            <a:r>
              <a:rPr lang="es-AR" sz="1400" dirty="0">
                <a:latin typeface="Helvetica"/>
                <a:cs typeface="Arial" panose="020B0604020202020204" pitchFamily="34" charset="0"/>
              </a:rPr>
              <a:t>: producción de la Organización de Estados Iberoamericanos (OEI) con entrevistas a especialistas que destacan la importancia del juego en la infancia. 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9" name="Imagen 28">
            <a:hlinkClick r:id="rId10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51548" y="2506236"/>
            <a:ext cx="574497" cy="574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901979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FE18D9CEF7C864D924BE7BCE831BD4E" ma:contentTypeVersion="0" ma:contentTypeDescription="Crear nuevo documento." ma:contentTypeScope="" ma:versionID="132a66337ff661593f4d8358bde810a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86dcc55fc7de7b749655be5365d3ef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E98A2E-FBE1-4118-B55B-1C6A12E3DE06}"/>
</file>

<file path=customXml/itemProps2.xml><?xml version="1.0" encoding="utf-8"?>
<ds:datastoreItem xmlns:ds="http://schemas.openxmlformats.org/officeDocument/2006/customXml" ds:itemID="{5D32F666-C099-42E5-804C-A731F3E98ED7}">
  <ds:schemaRefs>
    <ds:schemaRef ds:uri="d3971193-91ed-4715-99a9-f6918d55725b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0ac5be26-dbc7-41e1-816a-be92e28c717a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2B30CA6-6B3B-4653-830B-B88DA5E0C6E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1036</TotalTime>
  <Words>229</Words>
  <Application>Microsoft Office PowerPoint</Application>
  <PresentationFormat>Panorámica</PresentationFormat>
  <Paragraphs>123</Paragraphs>
  <Slides>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Helvetica</vt:lpstr>
      <vt:lpstr>Helvetica Now Display</vt:lpstr>
      <vt:lpstr>1_Tema de Office</vt:lpstr>
      <vt:lpstr>2_Tema de Office</vt:lpstr>
      <vt:lpstr>Juego, movimiento,  arte y cultura</vt:lpstr>
      <vt:lpstr>Presentación de PowerPoint</vt:lpstr>
      <vt:lpstr>Recursos para seguir  explorando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</dc:title>
  <dc:creator>marcelo moran</dc:creator>
  <cp:lastModifiedBy>Gabriela Da Prato</cp:lastModifiedBy>
  <cp:revision>61</cp:revision>
  <dcterms:created xsi:type="dcterms:W3CDTF">2020-05-14T21:11:14Z</dcterms:created>
  <dcterms:modified xsi:type="dcterms:W3CDTF">2020-05-18T20:30:59Z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0x010100EFE18D9CEF7C864D924BE7BCE831BD4E</vt:lpwstr>
  </property>
</Properties>
</file>