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62" r:id="rId6"/>
  </p:sldMasterIdLst>
  <p:notesMasterIdLst>
    <p:notesMasterId r:id="rId10"/>
  </p:notesMasterIdLst>
  <p:sldIdLst>
    <p:sldId id="267" r:id="rId7"/>
    <p:sldId id="258" r:id="rId8"/>
    <p:sldId id="269" r:id="rId9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/>
    <p:restoredTop sz="94663"/>
  </p:normalViewPr>
  <p:slideViewPr>
    <p:cSldViewPr snapToGrid="0" snapToObjects="1" showGuides="1">
      <p:cViewPr varScale="1">
        <p:scale>
          <a:sx n="68" d="100"/>
          <a:sy n="68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28A60-A5C6-5447-A554-B7054E98E39F}" type="datetimeFigureOut">
              <a:rPr lang="es-ES_tradnl" smtClean="0"/>
              <a:pPr/>
              <a:t>05/05/2020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B1BCB-A9FE-394D-8761-D87AAEA4FD2B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5/5/2020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 fontScale="90000"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Vínculos y emociones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en casa: un terreno de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aprendizaje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295771"/>
            <a:ext cx="5529944" cy="1280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" panose="020B0504030202020204" pitchFamily="34" charset="0"/>
              </a:rPr>
              <a:t>En esta nueva entrega, compartimos con vos algunas herramientas útiles para fortalecer los vínculos y la convivencia entre todos los integrantes de la familia.</a:t>
            </a: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02524" y="4090554"/>
            <a:ext cx="6895008" cy="1700893"/>
          </a:xfrm>
          <a:prstGeom prst="rect">
            <a:avLst/>
          </a:prstGeom>
        </p:spPr>
        <p:txBody>
          <a:bodyPr wrap="square" lIns="0" tIns="0" rIns="0" bIns="0" numCol="2" spcCol="21600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Comunicar con claridad lo que necesitamos y sentimos.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Buscar el momento y el lugar adecuado para hablar temas difíciles.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2315644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Para fortalecer los </a:t>
            </a:r>
            <a:b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vínculos y la </a:t>
            </a:r>
            <a:b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convivencia en casa: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070574" y="665163"/>
            <a:ext cx="3306982" cy="5340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Promover la ayuda a los demás.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Escuchar con atención:</a:t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AR" sz="16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 Prestar atención al lenguaje no verbal.</a:t>
            </a:r>
            <a:b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</a:br>
            <a:endParaRPr lang="es-AR" sz="16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 Escuchar poniéndose en los zapatos del otro.</a:t>
            </a:r>
            <a:b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</a:br>
            <a:endParaRPr lang="es-AR" sz="16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 Hacer preguntas.</a:t>
            </a:r>
            <a:b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</a:br>
            <a:endParaRPr lang="es-AR" sz="16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 Parafrasear o resumir lo que el otro dijo para ver si entendimos bien.</a:t>
            </a:r>
            <a:b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</a:br>
            <a:endParaRPr lang="es-AR" sz="16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 Resistir la tentanción de interrumpir. </a:t>
            </a: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4490550" y="4090554"/>
            <a:ext cx="3306982" cy="2172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Promover espacios para compartir charlas y actividades juntos</a:t>
            </a: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Respetar los momentos en los que cada uno necesita estar solo.</a:t>
            </a:r>
          </a:p>
          <a:p>
            <a:pPr>
              <a:lnSpc>
                <a:spcPts val="1850"/>
              </a:lnSpc>
            </a:pPr>
            <a:b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24" y="3584932"/>
            <a:ext cx="505622" cy="50562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914" y="4819173"/>
            <a:ext cx="505622" cy="50562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062" y="4819173"/>
            <a:ext cx="505622" cy="505622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062" y="3584932"/>
            <a:ext cx="505622" cy="50562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574" y="665163"/>
            <a:ext cx="505622" cy="505622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574" y="1646694"/>
            <a:ext cx="505622" cy="50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Lista de actividades </a:t>
            </a:r>
          </a:p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para compartir en familia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21728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Organizar una comida especial.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Ordenar y ver fotos viejas.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473714" y="3034604"/>
            <a:ext cx="3306982" cy="4122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Hacer ejercicio, yoga, bailar, meditación o alguna actividad física.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Jugar juegos (de mesa, cartas, etcétera).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070574" y="2829747"/>
            <a:ext cx="3308626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2490556"/>
            <a:ext cx="544048" cy="54404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3691521"/>
            <a:ext cx="544048" cy="54404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4774295"/>
            <a:ext cx="544048" cy="54404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14" y="2490556"/>
            <a:ext cx="544048" cy="54404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14" y="3691521"/>
            <a:ext cx="544048" cy="544048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714" y="4774295"/>
            <a:ext cx="544048" cy="544048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22" y="2490555"/>
            <a:ext cx="544048" cy="544048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994" y="3691521"/>
            <a:ext cx="544048" cy="544048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612994" y="3034604"/>
            <a:ext cx="3306982" cy="4609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(Completar en familia con más actividades)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622" y="4774295"/>
            <a:ext cx="544048" cy="544048"/>
          </a:xfrm>
          <a:prstGeom prst="rect">
            <a:avLst/>
          </a:prstGeom>
        </p:spPr>
      </p:pic>
      <p:sp>
        <p:nvSpPr>
          <p:cNvPr id="27" name="Rectángulo 26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614622" y="5291607"/>
            <a:ext cx="3306982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473714" y="5291607"/>
            <a:ext cx="3306982" cy="2431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Armar un “diario del aislamiento en familia” en el que vayamos anotando momenos especiales de cada día.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5318343"/>
            <a:ext cx="3306982" cy="243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600" dirty="0">
                <a:latin typeface="Helvetica Now Display" panose="020B0504030202020204" pitchFamily="34" charset="0"/>
                <a:cs typeface="Arial" panose="020B0604020202020204" pitchFamily="34" charset="0"/>
              </a:rPr>
              <a:t>Aprender algo nuevo juntos.</a:t>
            </a:r>
          </a:p>
        </p:txBody>
      </p:sp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84BCCA-6B3E-41F7-A4C6-30FB738F7BFD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0ac5be26-dbc7-41e1-816a-be92e28c717a"/>
    <ds:schemaRef ds:uri="http://purl.org/dc/dcmitype/"/>
    <ds:schemaRef ds:uri="http://schemas.microsoft.com/office/infopath/2007/PartnerControls"/>
    <ds:schemaRef ds:uri="d3971193-91ed-4715-99a9-f6918d55725b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1F6A218-647E-41BC-B164-EF6926FB0E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97CAF2-CA69-4C6E-9AD3-7DB853DF1170}"/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143</Words>
  <Application>Microsoft Office PowerPoint</Application>
  <PresentationFormat>Panorámica</PresentationFormat>
  <Paragraphs>94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Helvetica Now Display</vt:lpstr>
      <vt:lpstr>Tema de Office</vt:lpstr>
      <vt:lpstr>1_Tema de Office</vt:lpstr>
      <vt:lpstr>2_Tema de Office</vt:lpstr>
      <vt:lpstr>Vínculos y emociones en casa: un terreno de aprendizaje</vt:lpstr>
      <vt:lpstr>Para fortalecer los  vínculos y la  convivencia en casa: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35</cp:revision>
  <dcterms:created xsi:type="dcterms:W3CDTF">2020-04-30T13:45:05Z</dcterms:created>
  <dcterms:modified xsi:type="dcterms:W3CDTF">2020-05-05T11:30:07Z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