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sldIdLst>
    <p:sldId id="265" r:id="rId6"/>
    <p:sldId id="258" r:id="rId7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619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A32C9E-AE92-4124-A2C8-D28B78059117}" v="18" dt="2020-06-09T01:33:45.2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6"/>
    <p:restoredTop sz="94640"/>
  </p:normalViewPr>
  <p:slideViewPr>
    <p:cSldViewPr snapToGrid="0" snapToObjects="1" showGuides="1">
      <p:cViewPr>
        <p:scale>
          <a:sx n="90" d="100"/>
          <a:sy n="90" d="100"/>
        </p:scale>
        <p:origin x="-112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briela Da Prato" userId="S::gabrieladaprato@natura.net::9323ffe9-c5d2-4f07-9e7f-e5a19299f654" providerId="AD" clId="Web-{4DA32C9E-AE92-4124-A2C8-D28B78059117}"/>
    <pc:docChg chg="modSld">
      <pc:chgData name="Gabriela Da Prato" userId="S::gabrieladaprato@natura.net::9323ffe9-c5d2-4f07-9e7f-e5a19299f654" providerId="AD" clId="Web-{4DA32C9E-AE92-4124-A2C8-D28B78059117}" dt="2020-06-09T01:33:45.209" v="17" actId="20577"/>
      <pc:docMkLst>
        <pc:docMk/>
      </pc:docMkLst>
      <pc:sldChg chg="modSp">
        <pc:chgData name="Gabriela Da Prato" userId="S::gabrieladaprato@natura.net::9323ffe9-c5d2-4f07-9e7f-e5a19299f654" providerId="AD" clId="Web-{4DA32C9E-AE92-4124-A2C8-D28B78059117}" dt="2020-06-09T01:33:43.865" v="15" actId="20577"/>
        <pc:sldMkLst>
          <pc:docMk/>
          <pc:sldMk cId="2689901979" sldId="258"/>
        </pc:sldMkLst>
        <pc:spChg chg="mod">
          <ac:chgData name="Gabriela Da Prato" userId="S::gabrieladaprato@natura.net::9323ffe9-c5d2-4f07-9e7f-e5a19299f654" providerId="AD" clId="Web-{4DA32C9E-AE92-4124-A2C8-D28B78059117}" dt="2020-06-09T01:33:14.536" v="6" actId="20577"/>
          <ac:spMkLst>
            <pc:docMk/>
            <pc:sldMk cId="2689901979" sldId="258"/>
            <ac:spMk id="2" creationId="{55CC497D-4F63-624A-AD40-5BB73EF752ED}"/>
          </ac:spMkLst>
        </pc:spChg>
        <pc:spChg chg="mod">
          <ac:chgData name="Gabriela Da Prato" userId="S::gabrieladaprato@natura.net::9323ffe9-c5d2-4f07-9e7f-e5a19299f654" providerId="AD" clId="Web-{4DA32C9E-AE92-4124-A2C8-D28B78059117}" dt="2020-06-09T01:33:23.286" v="9" actId="20577"/>
          <ac:spMkLst>
            <pc:docMk/>
            <pc:sldMk cId="2689901979" sldId="258"/>
            <ac:spMk id="7" creationId="{9400C014-D5F0-EF47-BC68-477CE2F3D8DF}"/>
          </ac:spMkLst>
        </pc:spChg>
        <pc:spChg chg="mod">
          <ac:chgData name="Gabriela Da Prato" userId="S::gabrieladaprato@natura.net::9323ffe9-c5d2-4f07-9e7f-e5a19299f654" providerId="AD" clId="Web-{4DA32C9E-AE92-4124-A2C8-D28B78059117}" dt="2020-06-09T01:33:30.599" v="12" actId="20577"/>
          <ac:spMkLst>
            <pc:docMk/>
            <pc:sldMk cId="2689901979" sldId="258"/>
            <ac:spMk id="8" creationId="{47599B4E-6412-C64F-881E-C93DB8B1D112}"/>
          </ac:spMkLst>
        </pc:spChg>
        <pc:spChg chg="mod">
          <ac:chgData name="Gabriela Da Prato" userId="S::gabrieladaprato@natura.net::9323ffe9-c5d2-4f07-9e7f-e5a19299f654" providerId="AD" clId="Web-{4DA32C9E-AE92-4124-A2C8-D28B78059117}" dt="2020-06-09T01:33:43.865" v="15" actId="20577"/>
          <ac:spMkLst>
            <pc:docMk/>
            <pc:sldMk cId="2689901979" sldId="258"/>
            <ac:spMk id="9" creationId="{BAACCA23-E057-A34B-8F7B-B03B9C76A309}"/>
          </ac:spMkLst>
        </pc:spChg>
      </pc:sldChg>
      <pc:sldChg chg="modSp">
        <pc:chgData name="Gabriela Da Prato" userId="S::gabrieladaprato@natura.net::9323ffe9-c5d2-4f07-9e7f-e5a19299f654" providerId="AD" clId="Web-{4DA32C9E-AE92-4124-A2C8-D28B78059117}" dt="2020-06-09T01:33:02.489" v="3" actId="20577"/>
        <pc:sldMkLst>
          <pc:docMk/>
          <pc:sldMk cId="1615022866" sldId="265"/>
        </pc:sldMkLst>
        <pc:spChg chg="mod">
          <ac:chgData name="Gabriela Da Prato" userId="S::gabrieladaprato@natura.net::9323ffe9-c5d2-4f07-9e7f-e5a19299f654" providerId="AD" clId="Web-{4DA32C9E-AE92-4124-A2C8-D28B78059117}" dt="2020-06-09T01:32:51.130" v="0" actId="20577"/>
          <ac:spMkLst>
            <pc:docMk/>
            <pc:sldMk cId="1615022866" sldId="265"/>
            <ac:spMk id="2" creationId="{55CC497D-4F63-624A-AD40-5BB73EF752ED}"/>
          </ac:spMkLst>
        </pc:spChg>
        <pc:spChg chg="mod">
          <ac:chgData name="Gabriela Da Prato" userId="S::gabrieladaprato@natura.net::9323ffe9-c5d2-4f07-9e7f-e5a19299f654" providerId="AD" clId="Web-{4DA32C9E-AE92-4124-A2C8-D28B78059117}" dt="2020-06-09T01:33:02.489" v="3" actId="20577"/>
          <ac:spMkLst>
            <pc:docMk/>
            <pc:sldMk cId="1615022866" sldId="265"/>
            <ac:spMk id="7" creationId="{9400C014-D5F0-EF47-BC68-477CE2F3D8D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7BE739-F169-5544-BB6C-4EB00EFBC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C2C18E-6688-5B48-BA64-CD70DE9FE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4EB41C-BA74-AA49-A0AE-CD6C152E8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06BF7C-8FAB-2B40-B774-EA382BCFB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48B589-75BC-2B40-A6F2-C7869E71E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44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5F43119-6D80-B149-9DF2-8782EF4C11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A7B773-E757-6044-95C0-F7BA03720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F94444-2A73-4E4F-AE60-80A430626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DEC82E-A844-6544-9A16-9985A101C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0A137A-22ED-254C-82AE-A603EC84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79397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F7BA36-4CD2-C043-8E7E-85E62E15D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E8C1A4-9689-394D-A903-3C0F83B12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1E07CC-CBF7-6444-94B4-F5B72AE49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187DB3-D55F-6B45-AEF7-A194DA391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96B798-FD22-3C4E-A726-13A75AEC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2536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2C21F-BD49-924B-B526-918038781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A8164B5-7B7E-5144-AED9-013EC54E3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4934D07-6B66-A146-AEE6-60FB6E919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61ED76-764E-544E-80C5-0D29B009E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2E690A-EDE1-A94A-AA59-88C285CE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748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29B1B1-71AF-684D-B156-73F9709B6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E76F04-943C-834B-92ED-295E7DE2A3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8903165-113B-9D4C-81BF-8C4BE5C7A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05E132F-92E0-594B-9FA5-A7D942C4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D40C371-3E6C-D44A-BF28-AD93B61B6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DFEF049-0932-0A4A-A4DB-F64B661D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5465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92305-C4D1-D944-B83F-31C32E321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C5F27F-1CEF-A14A-A817-A2CB0C53E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4584002-0306-DA41-AFAE-030218D138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81BB535-5E50-D642-9675-F141FCAC5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12700F8-AA08-E14D-B796-BDA444459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BEE3696-E909-0F4F-94C5-CDC1C5178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9893FAA-B7E9-AE45-B6A9-0197DA883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38BA32A-3C5F-7A40-B6A8-E9D6EFB24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6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EA7B9-6CA5-9F44-BD57-F8098870C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95E9FE-D017-6449-9D9C-1317E4D3B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0BF9510-4DBE-514C-B1AF-ED0F172D2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308BAFE-5C24-354A-BB29-562B8074E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0637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9969B15-9088-BE47-8CF8-36DA812D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7916181-69CF-B547-A856-17DCE6DBE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5AB3873-CBBE-4747-A070-C570DBD72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7752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F9984-35E0-6543-A439-C4CC21508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ED79E7-EFB0-2D40-8BE3-EF4DA50AC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3203A7-7E14-0040-9F5A-2657F46FC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F7EF751-C2CF-B740-86A1-BD06A5F29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EA15EEF-D8D7-1148-8C13-7EE1FA11D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6CEB8AE-4264-D64A-85DC-8E0904334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5551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9D09EA-58A3-474F-816D-C5F71C925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782D51A-DBBC-CC45-9CDB-3DB761466E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89C9AD1-5832-0640-BC2A-9C71B5B18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AC27D28-DAB2-6048-9C01-AE19DBCD7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0C5C293-727C-3949-BD38-DDB5F8A8B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F5CF6C-4BDB-D545-A52B-013D2307D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3598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prendoenlinea.mineduc.cl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www.ted.com/talks/melina_furman_aprender_en_casa?language=es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aprendoenlinea.mineduc.cl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66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9144000" cy="1824037"/>
          </a:xfrm>
        </p:spPr>
        <p:txBody>
          <a:bodyPr wrap="none" lIns="0" tIns="0" rIns="0" bIns="0" anchor="t" anchorCtr="0">
            <a:normAutofit fontScale="90000"/>
          </a:bodyPr>
          <a:lstStyle/>
          <a:p>
            <a:pPr algn="l"/>
            <a:r>
              <a:rPr lang="es-AR" sz="6300" b="1" dirty="0">
                <a:solidFill>
                  <a:schemeClr val="bg1"/>
                </a:solidFill>
                <a:latin typeface="Helvetica now display"/>
                <a:cs typeface="Arial"/>
              </a:rPr>
              <a:t>Acompañar a nuestros </a:t>
            </a:r>
            <a:br>
              <a:rPr lang="es-AR" sz="6300" b="1" dirty="0">
                <a:latin typeface="Helvetica now display"/>
                <a:cs typeface="Arial" panose="020B0604020202020204" pitchFamily="34" charset="0"/>
              </a:rPr>
            </a:br>
            <a:r>
              <a:rPr lang="es-AR" sz="6300" b="1" dirty="0">
                <a:solidFill>
                  <a:schemeClr val="bg1"/>
                </a:solidFill>
                <a:latin typeface="Helvetica now display"/>
                <a:cs typeface="Arial"/>
              </a:rPr>
              <a:t>hijos en las tareas </a:t>
            </a:r>
            <a:br>
              <a:rPr lang="es-AR" sz="6300" b="1" dirty="0">
                <a:latin typeface="Helvetica now display"/>
                <a:cs typeface="Arial" panose="020B0604020202020204" pitchFamily="34" charset="0"/>
              </a:rPr>
            </a:br>
            <a:r>
              <a:rPr lang="es-AR" sz="6300" b="1" dirty="0">
                <a:solidFill>
                  <a:schemeClr val="bg1"/>
                </a:solidFill>
                <a:latin typeface="Helvetica now display"/>
                <a:cs typeface="Arial"/>
              </a:rPr>
              <a:t>de la escuela</a:t>
            </a:r>
          </a:p>
        </p:txBody>
      </p:sp>
      <p:pic>
        <p:nvPicPr>
          <p:cNvPr id="6" name="Imagen 5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3A37F29D-022D-A843-82E6-AC8BE35E86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592" r="67024"/>
          <a:stretch/>
        </p:blipFill>
        <p:spPr>
          <a:xfrm>
            <a:off x="0" y="4978400"/>
            <a:ext cx="4020457" cy="18796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899883" y="3175000"/>
            <a:ext cx="5529944" cy="128026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2500"/>
              </a:lnSpc>
            </a:pPr>
            <a:r>
              <a:rPr lang="es-AR" sz="2000" dirty="0">
                <a:solidFill>
                  <a:schemeClr val="bg1"/>
                </a:solidFill>
                <a:latin typeface="Helvetica now display light"/>
              </a:rPr>
              <a:t>Acompañamos la segunda entrega de esta semana con algunos recursos extra que pueden servirte para ayudar con las actividades escolares en casa.</a:t>
            </a:r>
            <a:r>
              <a:rPr lang="es-AR" sz="2000" dirty="0">
                <a:solidFill>
                  <a:schemeClr val="bg1"/>
                </a:solidFill>
                <a:latin typeface="Arial"/>
                <a:cs typeface="Arial"/>
              </a:rPr>
              <a:t> </a:t>
            </a:r>
            <a:endParaRPr lang="es-AR" sz="2000" dirty="0">
              <a:solidFill>
                <a:schemeClr val="bg1"/>
              </a:solidFill>
            </a:endParaRPr>
          </a:p>
        </p:txBody>
      </p: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F12EA128-E812-3545-BA15-299D05E29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0195" y="5658310"/>
            <a:ext cx="1781130" cy="46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02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3034604"/>
            <a:ext cx="3306982" cy="145723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"/>
                <a:cs typeface="Arial"/>
              </a:rPr>
              <a:t>Melina Furman. Aprender en casa. </a:t>
            </a:r>
            <a:r>
              <a:rPr lang="es-AR" sz="1400" dirty="0">
                <a:latin typeface="Helvetica now display"/>
                <a:cs typeface="Arial"/>
                <a:hlinkClick r:id="rId2"/>
              </a:rPr>
              <a:t>Video en el que la autora de este curso </a:t>
            </a:r>
            <a:r>
              <a:rPr lang="es-AR" sz="1400" dirty="0">
                <a:latin typeface="Helvetica now display"/>
                <a:cs typeface="Arial"/>
              </a:rPr>
              <a:t>reflexiona sobre cómo generar espacios de aprendizaje en familia aprovechando las preguntas de nuestros hijos y las conversaciones en casa. </a:t>
            </a:r>
            <a:r>
              <a:rPr lang="es-AR" sz="1400" b="1" dirty="0">
                <a:latin typeface="Helvetica now display"/>
                <a:cs typeface="Arial"/>
              </a:rPr>
              <a:t> </a:t>
            </a:r>
            <a:endParaRPr lang="es-AR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6895008" cy="1824037"/>
          </a:xfrm>
        </p:spPr>
        <p:txBody>
          <a:bodyPr wrap="none" lIns="0" tIns="0" rIns="0" bIns="0" anchor="t" anchorCtr="0">
            <a:normAutofit/>
          </a:bodyPr>
          <a:lstStyle/>
          <a:p>
            <a:pPr algn="l">
              <a:lnSpc>
                <a:spcPts val="5740"/>
              </a:lnSpc>
            </a:pPr>
            <a:r>
              <a:rPr lang="es-AR" sz="4700" b="1" dirty="0">
                <a:solidFill>
                  <a:srgbClr val="EB6619"/>
                </a:solidFill>
                <a:latin typeface="Helvetica now display"/>
                <a:cs typeface="Arial"/>
              </a:rPr>
              <a:t>Para seguir </a:t>
            </a:r>
            <a:br>
              <a:rPr lang="es-AR" sz="4700" b="1" dirty="0">
                <a:latin typeface="Helvetica now display"/>
                <a:cs typeface="Arial" panose="020B0604020202020204" pitchFamily="34" charset="0"/>
              </a:rPr>
            </a:br>
            <a:r>
              <a:rPr lang="es-AR" sz="4700" b="1" dirty="0">
                <a:solidFill>
                  <a:srgbClr val="EB6619"/>
                </a:solidFill>
                <a:latin typeface="Helvetica now display"/>
                <a:cs typeface="Arial"/>
              </a:rPr>
              <a:t>profundizando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516940" y="3034604"/>
            <a:ext cx="3306982" cy="1944549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"/>
                <a:cs typeface="Arial"/>
              </a:rPr>
              <a:t>Aprendo en línea. </a:t>
            </a:r>
            <a:r>
              <a:rPr lang="es-AR" sz="1400" dirty="0">
                <a:latin typeface="Helvetica now display"/>
                <a:cs typeface="Arial"/>
                <a:hlinkClick r:id="rId3"/>
              </a:rPr>
              <a:t>Página web del Ministerio de Educación</a:t>
            </a:r>
            <a:r>
              <a:rPr lang="es-AR" sz="1400" dirty="0">
                <a:latin typeface="Helvetica now display"/>
                <a:cs typeface="Arial"/>
              </a:rPr>
              <a:t> con recursos digitales para Matemática y Lenguaje que incluyen el texto escolar, actividades, ejercicios del texto y orientaciones que permiten apoyar el aprendizaje autónomo desde el hogar.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AACCA23-E057-A34B-8F7B-B03B9C76A309}"/>
              </a:ext>
            </a:extLst>
          </p:cNvPr>
          <p:cNvSpPr/>
          <p:nvPr/>
        </p:nvSpPr>
        <p:spPr>
          <a:xfrm>
            <a:off x="8399748" y="2460106"/>
            <a:ext cx="3306982" cy="266015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Helvetica now display"/>
                <a:cs typeface="Arial"/>
              </a:rPr>
              <a:t>Esperamos que estos recursos te resulten útiles para acompañar a tus hijos con las tareas de la escuela. La semana que viene empezamos un nuevo módulo, dedicado a los vínculos y las emociones durante estos días en los que convivimos en familia en aislamiento.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n 13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914" y="2460106"/>
            <a:ext cx="574497" cy="574497"/>
          </a:xfrm>
          <a:prstGeom prst="rect">
            <a:avLst/>
          </a:prstGeom>
        </p:spPr>
      </p:pic>
      <p:pic>
        <p:nvPicPr>
          <p:cNvPr id="16" name="Imagen 15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6940" y="2460106"/>
            <a:ext cx="574497" cy="57449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80512" y="3034604"/>
            <a:ext cx="6222976" cy="350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019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FE18D9CEF7C864D924BE7BCE831BD4E" ma:contentTypeVersion="7" ma:contentTypeDescription="Crear nuevo documento." ma:contentTypeScope="" ma:versionID="6e8d1b12e9f1aadef6ff491265be9f82">
  <xsd:schema xmlns:xsd="http://www.w3.org/2001/XMLSchema" xmlns:xs="http://www.w3.org/2001/XMLSchema" xmlns:p="http://schemas.microsoft.com/office/2006/metadata/properties" xmlns:ns2="21440d3f-8f44-4624-9656-6f078ef8933a" targetNamespace="http://schemas.microsoft.com/office/2006/metadata/properties" ma:root="true" ma:fieldsID="36721a9c299691b000340c35860127e5" ns2:_="">
    <xsd:import namespace="21440d3f-8f44-4624-9656-6f078ef893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440d3f-8f44-4624-9656-6f078ef893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1BC82C7-9A84-49ED-8D0B-91670715E4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7911463-A849-461C-8930-FFCAC92FC7E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A2B16F3-5AF1-4C62-AC63-33A1B0D9461C}"/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164</Words>
  <Application>Microsoft Office PowerPoint</Application>
  <PresentationFormat>Panorámica</PresentationFormat>
  <Paragraphs>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4" baseType="lpstr">
      <vt:lpstr>Tema de Office</vt:lpstr>
      <vt:lpstr>1_Tema de Office</vt:lpstr>
      <vt:lpstr>Acompañar a nuestros  hijos en las tareas  de la escuela</vt:lpstr>
      <vt:lpstr>Para seguir  profundizando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marcelo moran</dc:creator>
  <cp:lastModifiedBy>Lucila Pinto</cp:lastModifiedBy>
  <cp:revision>42</cp:revision>
  <dcterms:created xsi:type="dcterms:W3CDTF">2020-04-23T14:49:54Z</dcterms:created>
  <dcterms:modified xsi:type="dcterms:W3CDTF">2020-06-09T01:33:48Z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0x010100EFE18D9CEF7C864D924BE7BCE831BD4E</vt:lpwstr>
  </property>
</Properties>
</file>