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58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BF1A09-87C8-4984-80E1-8628C9F08DCE}" v="18" dt="2020-06-09T01:36:54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40"/>
  </p:normalViewPr>
  <p:slideViewPr>
    <p:cSldViewPr snapToGrid="0" snapToObjects="1" showGuides="1">
      <p:cViewPr>
        <p:scale>
          <a:sx n="90" d="100"/>
          <a:sy n="90" d="100"/>
        </p:scale>
        <p:origin x="-11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Da Prato" userId="S::gabrieladaprato@natura.net::9323ffe9-c5d2-4f07-9e7f-e5a19299f654" providerId="AD" clId="Web-{73BF1A09-87C8-4984-80E1-8628C9F08DCE}"/>
    <pc:docChg chg="modSld">
      <pc:chgData name="Gabriela Da Prato" userId="S::gabrieladaprato@natura.net::9323ffe9-c5d2-4f07-9e7f-e5a19299f654" providerId="AD" clId="Web-{73BF1A09-87C8-4984-80E1-8628C9F08DCE}" dt="2020-06-09T01:36:54.075" v="17" actId="20577"/>
      <pc:docMkLst>
        <pc:docMk/>
      </pc:docMkLst>
      <pc:sldChg chg="modSp">
        <pc:chgData name="Gabriela Da Prato" userId="S::gabrieladaprato@natura.net::9323ffe9-c5d2-4f07-9e7f-e5a19299f654" providerId="AD" clId="Web-{73BF1A09-87C8-4984-80E1-8628C9F08DCE}" dt="2020-06-09T01:36:52.716" v="15" actId="20577"/>
        <pc:sldMkLst>
          <pc:docMk/>
          <pc:sldMk cId="2689901979" sldId="258"/>
        </pc:sldMkLst>
        <pc:spChg chg="mod">
          <ac:chgData name="Gabriela Da Prato" userId="S::gabrieladaprato@natura.net::9323ffe9-c5d2-4f07-9e7f-e5a19299f654" providerId="AD" clId="Web-{73BF1A09-87C8-4984-80E1-8628C9F08DCE}" dt="2020-06-09T01:36:25.997" v="6" actId="20577"/>
          <ac:spMkLst>
            <pc:docMk/>
            <pc:sldMk cId="2689901979" sldId="258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73BF1A09-87C8-4984-80E1-8628C9F08DCE}" dt="2020-06-09T01:36:34.122" v="9" actId="20577"/>
          <ac:spMkLst>
            <pc:docMk/>
            <pc:sldMk cId="2689901979" sldId="258"/>
            <ac:spMk id="7" creationId="{9400C014-D5F0-EF47-BC68-477CE2F3D8DF}"/>
          </ac:spMkLst>
        </pc:spChg>
        <pc:spChg chg="mod">
          <ac:chgData name="Gabriela Da Prato" userId="S::gabrieladaprato@natura.net::9323ffe9-c5d2-4f07-9e7f-e5a19299f654" providerId="AD" clId="Web-{73BF1A09-87C8-4984-80E1-8628C9F08DCE}" dt="2020-06-09T01:36:42.700" v="12" actId="20577"/>
          <ac:spMkLst>
            <pc:docMk/>
            <pc:sldMk cId="2689901979" sldId="258"/>
            <ac:spMk id="8" creationId="{47599B4E-6412-C64F-881E-C93DB8B1D112}"/>
          </ac:spMkLst>
        </pc:spChg>
        <pc:spChg chg="mod">
          <ac:chgData name="Gabriela Da Prato" userId="S::gabrieladaprato@natura.net::9323ffe9-c5d2-4f07-9e7f-e5a19299f654" providerId="AD" clId="Web-{73BF1A09-87C8-4984-80E1-8628C9F08DCE}" dt="2020-06-09T01:36:52.716" v="15" actId="20577"/>
          <ac:spMkLst>
            <pc:docMk/>
            <pc:sldMk cId="2689901979" sldId="258"/>
            <ac:spMk id="9" creationId="{BAACCA23-E057-A34B-8F7B-B03B9C76A309}"/>
          </ac:spMkLst>
        </pc:spChg>
      </pc:sldChg>
      <pc:sldChg chg="modSp">
        <pc:chgData name="Gabriela Da Prato" userId="S::gabrieladaprato@natura.net::9323ffe9-c5d2-4f07-9e7f-e5a19299f654" providerId="AD" clId="Web-{73BF1A09-87C8-4984-80E1-8628C9F08DCE}" dt="2020-06-09T01:36:14.575" v="3" actId="20577"/>
        <pc:sldMkLst>
          <pc:docMk/>
          <pc:sldMk cId="1615022866" sldId="265"/>
        </pc:sldMkLst>
        <pc:spChg chg="mod">
          <ac:chgData name="Gabriela Da Prato" userId="S::gabrieladaprato@natura.net::9323ffe9-c5d2-4f07-9e7f-e5a19299f654" providerId="AD" clId="Web-{73BF1A09-87C8-4984-80E1-8628C9F08DCE}" dt="2020-06-09T01:36:03.997" v="0" actId="20577"/>
          <ac:spMkLst>
            <pc:docMk/>
            <pc:sldMk cId="1615022866" sldId="265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73BF1A09-87C8-4984-80E1-8628C9F08DCE}" dt="2020-06-09T01:36:14.575" v="3" actId="20577"/>
          <ac:spMkLst>
            <pc:docMk/>
            <pc:sldMk cId="1615022866" sldId="265"/>
            <ac:spMk id="7" creationId="{9400C014-D5F0-EF47-BC68-477CE2F3D8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rendeencasa.mx/aprende-en-casa/" TargetMode="External"/><Relationship Id="rId2" Type="http://schemas.openxmlformats.org/officeDocument/2006/relationships/hyperlink" Target="https://www.ted.com/talks/melina_furman_aprender_en_casa?language=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Acompañar a nuestros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hijos en las tareas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de la escuela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175000"/>
            <a:ext cx="5529944" cy="1280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/>
              </a:rPr>
              <a:t>Acompañamos la segunda entrega de esta semana con algunos recursos extra que pueden servirte para ayudar con las actividades escolares en casa.</a:t>
            </a:r>
            <a:r>
              <a:rPr lang="es-AR" sz="2000" dirty="0">
                <a:solidFill>
                  <a:schemeClr val="bg1"/>
                </a:solidFill>
                <a:latin typeface="Arial"/>
                <a:cs typeface="Arial"/>
              </a:rPr>
              <a:t> 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Melina Furman. Aprender en casa. </a:t>
            </a:r>
            <a:r>
              <a:rPr lang="es-AR" sz="1400" dirty="0">
                <a:latin typeface="Helvetica now display"/>
                <a:cs typeface="Arial"/>
                <a:hlinkClick r:id="rId2"/>
              </a:rPr>
              <a:t>Video en el que la autora de este curso </a:t>
            </a:r>
            <a:r>
              <a:rPr lang="es-AR" sz="1400" dirty="0">
                <a:latin typeface="Helvetica now display"/>
                <a:cs typeface="Arial"/>
              </a:rPr>
              <a:t>reflexiona sobre cómo generar espacios de aprendizaje en familia aprovechando las preguntas de nuestros hijos y las conversaciones en casa. </a:t>
            </a:r>
            <a:r>
              <a:rPr lang="es-AR" sz="1400" b="1" dirty="0">
                <a:latin typeface="Helvetica now display"/>
                <a:cs typeface="Arial"/>
              </a:rPr>
              <a:t> </a:t>
            </a:r>
            <a:endParaRPr lang="es-A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Para seguir </a:t>
            </a:r>
            <a:br>
              <a:rPr lang="es-AR" sz="47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12135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Aprendé en casa. </a:t>
            </a:r>
            <a:r>
              <a:rPr lang="es-AR" sz="1400" dirty="0">
                <a:latin typeface="Helvetica now display"/>
                <a:cs typeface="Arial"/>
                <a:hlinkClick r:id="rId3"/>
              </a:rPr>
              <a:t>Sitio de la Secretaría de Educación Pública</a:t>
            </a:r>
            <a:r>
              <a:rPr lang="es-AR" sz="1400" dirty="0">
                <a:latin typeface="Helvetica now display"/>
                <a:cs typeface="Arial"/>
              </a:rPr>
              <a:t> con recursos y actividades para continuar aprendizajes en línea.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399748" y="2460106"/>
            <a:ext cx="3306982" cy="266015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/>
                <a:cs typeface="Arial"/>
              </a:rPr>
              <a:t>Esperamos que estos recursos te resulten útiles para acompañar a tus hijos con las tareas de la escuela. La semana que viene empezamos un nuevo módulo, dedicado a los vínculos y las emociones durante estos días en los que convivimos en familia en aislamiento.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14" y="246010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3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6940" y="2460106"/>
            <a:ext cx="574497" cy="57449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0512" y="3034604"/>
            <a:ext cx="6222976" cy="35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3" ma:contentTypeDescription="Crear nuevo documento." ma:contentTypeScope="" ma:versionID="eddae8886d691fac958c9d35e3b34fa6">
  <xsd:schema xmlns:xsd="http://www.w3.org/2001/XMLSchema" xmlns:xs="http://www.w3.org/2001/XMLSchema" xmlns:p="http://schemas.microsoft.com/office/2006/metadata/properties" xmlns:ns2="21440d3f-8f44-4624-9656-6f078ef8933a" targetNamespace="http://schemas.microsoft.com/office/2006/metadata/properties" ma:root="true" ma:fieldsID="a197d5706f63c4f99bc00b67192e0429" ns2:_="">
    <xsd:import namespace="21440d3f-8f44-4624-9656-6f078ef89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40d3f-8f44-4624-9656-6f078ef893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F4EDDA-6BB8-4CDC-A6A5-4620054A9C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D5C698-5E0B-4C50-8B10-89A65C41CB0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0B036D4-67A7-432B-8990-696E181F9466}"/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145</Words>
  <Application>Microsoft Office PowerPoint</Application>
  <PresentationFormat>Panorámica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1_Tema de Office</vt:lpstr>
      <vt:lpstr>Acompañar a nuestros  hijos en las tareas  de la escuela</vt:lpstr>
      <vt:lpstr>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Lucila Pinto</cp:lastModifiedBy>
  <cp:revision>40</cp:revision>
  <dcterms:created xsi:type="dcterms:W3CDTF">2020-04-23T14:47:11Z</dcterms:created>
  <dcterms:modified xsi:type="dcterms:W3CDTF">2020-06-09T01:36:59Z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