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Layouts/slideLayout12.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Masters/slideMaster2.xml" ContentType="application/vnd.openxmlformats-officedocument.presentationml.slideMaster+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6"/>
  </p:notesMasterIdLst>
  <p:sldIdLst>
    <p:sldId id="267" r:id="rId3"/>
    <p:sldId id="266" r:id="rId4"/>
    <p:sldId id="258" r:id="rId5"/>
  </p:sldIdLst>
  <p:sldSz cx="12192000" cy="6858000"/>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6619"/>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35"/>
    <p:restoredTop sz="94663"/>
  </p:normalViewPr>
  <p:slideViewPr>
    <p:cSldViewPr snapToGrid="0" snapToObjects="1" showGuides="1">
      <p:cViewPr varScale="1">
        <p:scale>
          <a:sx n="68" d="100"/>
          <a:sy n="68" d="100"/>
        </p:scale>
        <p:origin x="62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3.xml"/><Relationship Id="rId3" Type="http://schemas.openxmlformats.org/officeDocument/2006/relationships/slide" Target="slides/slide1.xml"/><Relationship Id="rId7" Type="http://schemas.openxmlformats.org/officeDocument/2006/relationships/presProps" Target="presProps.xml"/><Relationship Id="rId12" Type="http://schemas.openxmlformats.org/officeDocument/2006/relationships/customXml" Target="../customXml/item2.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customXml" Target="../customXml/item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628A60-A5C6-5447-A554-B7054E98E39F}" type="datetimeFigureOut">
              <a:rPr lang="es-ES_tradnl" smtClean="0"/>
              <a:t>24/04/2020</a:t>
            </a:fld>
            <a:endParaRPr lang="es-ES_tradnl"/>
          </a:p>
        </p:txBody>
      </p:sp>
      <p:sp>
        <p:nvSpPr>
          <p:cNvPr id="4" name="Marcador de imagen de diapositiva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2B1BCB-A9FE-394D-8761-D87AAEA4FD2B}" type="slidenum">
              <a:rPr lang="es-ES_tradnl" smtClean="0"/>
              <a:t>‹Nº›</a:t>
            </a:fld>
            <a:endParaRPr lang="es-ES_tradnl"/>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endParaRPr lang="es-ES_tradnl" dirty="0"/>
          </a:p>
        </p:txBody>
      </p:sp>
      <p:sp>
        <p:nvSpPr>
          <p:cNvPr id="4" name="Marcador de número de diapositiva 3"/>
          <p:cNvSpPr>
            <a:spLocks noGrp="1"/>
          </p:cNvSpPr>
          <p:nvPr>
            <p:ph type="sldNum" sz="quarter" idx="10"/>
          </p:nvPr>
        </p:nvSpPr>
        <p:spPr/>
        <p:txBody>
          <a:bodyPr/>
          <a:lstStyle/>
          <a:p>
            <a:fld id="{E52B1BCB-A9FE-394D-8761-D87AAEA4FD2B}" type="slidenum">
              <a:rPr lang="es-ES_tradnl" smtClean="0"/>
              <a:t>1</a:t>
            </a:fld>
            <a:endParaRPr lang="es-ES_trad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BF3424-EFAE-4340-9A36-9B6CB092A630}"/>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AR"/>
          </a:p>
        </p:txBody>
      </p:sp>
      <p:sp>
        <p:nvSpPr>
          <p:cNvPr id="3" name="Subtítulo 2">
            <a:extLst>
              <a:ext uri="{FF2B5EF4-FFF2-40B4-BE49-F238E27FC236}">
                <a16:creationId xmlns:a16="http://schemas.microsoft.com/office/drawing/2014/main" id="{7789BE55-7B30-914B-8546-C485FA412B7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AR"/>
          </a:p>
        </p:txBody>
      </p:sp>
      <p:sp>
        <p:nvSpPr>
          <p:cNvPr id="4" name="Marcador de fecha 3">
            <a:extLst>
              <a:ext uri="{FF2B5EF4-FFF2-40B4-BE49-F238E27FC236}">
                <a16:creationId xmlns:a16="http://schemas.microsoft.com/office/drawing/2014/main" id="{8CFB2424-2EF5-4445-A84E-D441CF6A0C07}"/>
              </a:ext>
            </a:extLst>
          </p:cNvPr>
          <p:cNvSpPr>
            <a:spLocks noGrp="1"/>
          </p:cNvSpPr>
          <p:nvPr>
            <p:ph type="dt" sz="half" idx="10"/>
          </p:nvPr>
        </p:nvSpPr>
        <p:spPr/>
        <p:txBody>
          <a:bodyPr/>
          <a:lstStyle/>
          <a:p>
            <a:fld id="{555E773B-A21E-3246-9A2B-D5549359141A}" type="datetimeFigureOut">
              <a:rPr lang="es-AR" smtClean="0"/>
              <a:pPr/>
              <a:t>24/4/2020</a:t>
            </a:fld>
            <a:endParaRPr lang="es-AR"/>
          </a:p>
        </p:txBody>
      </p:sp>
      <p:sp>
        <p:nvSpPr>
          <p:cNvPr id="5" name="Marcador de pie de página 4">
            <a:extLst>
              <a:ext uri="{FF2B5EF4-FFF2-40B4-BE49-F238E27FC236}">
                <a16:creationId xmlns:a16="http://schemas.microsoft.com/office/drawing/2014/main" id="{D58324F5-D8FB-5F4C-88CE-E4F276BBA4BD}"/>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96509EC0-48C7-0B4E-BA71-D7EBDA3F3D34}"/>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309314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7BE739-F169-5544-BB6C-4EB00EFBC3A5}"/>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texto vertical 2">
            <a:extLst>
              <a:ext uri="{FF2B5EF4-FFF2-40B4-BE49-F238E27FC236}">
                <a16:creationId xmlns:a16="http://schemas.microsoft.com/office/drawing/2014/main" id="{7CC2C18E-6688-5B48-BA64-CD70DE9FECC3}"/>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F04EB41C-BA74-AA49-A0AE-CD6C152E847C}"/>
              </a:ext>
            </a:extLst>
          </p:cNvPr>
          <p:cNvSpPr>
            <a:spLocks noGrp="1"/>
          </p:cNvSpPr>
          <p:nvPr>
            <p:ph type="dt" sz="half" idx="10"/>
          </p:nvPr>
        </p:nvSpPr>
        <p:spPr/>
        <p:txBody>
          <a:bodyPr/>
          <a:lstStyle/>
          <a:p>
            <a:fld id="{555E773B-A21E-3246-9A2B-D5549359141A}" type="datetimeFigureOut">
              <a:rPr lang="es-AR" smtClean="0"/>
              <a:pPr/>
              <a:t>24/4/2020</a:t>
            </a:fld>
            <a:endParaRPr lang="es-AR"/>
          </a:p>
        </p:txBody>
      </p:sp>
      <p:sp>
        <p:nvSpPr>
          <p:cNvPr id="5" name="Marcador de pie de página 4">
            <a:extLst>
              <a:ext uri="{FF2B5EF4-FFF2-40B4-BE49-F238E27FC236}">
                <a16:creationId xmlns:a16="http://schemas.microsoft.com/office/drawing/2014/main" id="{0406BF7C-8FAB-2B40-B774-EA382BCFB8E8}"/>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3748B589-75BC-2B40-A6F2-C7869E71E71B}"/>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2308144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05F43119-6D80-B149-9DF2-8782EF4C11A2}"/>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AR"/>
          </a:p>
        </p:txBody>
      </p:sp>
      <p:sp>
        <p:nvSpPr>
          <p:cNvPr id="3" name="Marcador de texto vertical 2">
            <a:extLst>
              <a:ext uri="{FF2B5EF4-FFF2-40B4-BE49-F238E27FC236}">
                <a16:creationId xmlns:a16="http://schemas.microsoft.com/office/drawing/2014/main" id="{5AA7B773-E757-6044-95C0-F7BA03720A2D}"/>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CFF94444-2A73-4E4F-AE60-80A430626F1E}"/>
              </a:ext>
            </a:extLst>
          </p:cNvPr>
          <p:cNvSpPr>
            <a:spLocks noGrp="1"/>
          </p:cNvSpPr>
          <p:nvPr>
            <p:ph type="dt" sz="half" idx="10"/>
          </p:nvPr>
        </p:nvSpPr>
        <p:spPr/>
        <p:txBody>
          <a:bodyPr/>
          <a:lstStyle/>
          <a:p>
            <a:fld id="{555E773B-A21E-3246-9A2B-D5549359141A}" type="datetimeFigureOut">
              <a:rPr lang="es-AR" smtClean="0"/>
              <a:pPr/>
              <a:t>24/4/2020</a:t>
            </a:fld>
            <a:endParaRPr lang="es-AR"/>
          </a:p>
        </p:txBody>
      </p:sp>
      <p:sp>
        <p:nvSpPr>
          <p:cNvPr id="5" name="Marcador de pie de página 4">
            <a:extLst>
              <a:ext uri="{FF2B5EF4-FFF2-40B4-BE49-F238E27FC236}">
                <a16:creationId xmlns:a16="http://schemas.microsoft.com/office/drawing/2014/main" id="{BBDEC82E-A844-6544-9A16-9985A101C4C2}"/>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4B0A137A-22ED-254C-82AE-A603EC842730}"/>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42793979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BF3424-EFAE-4340-9A36-9B6CB092A630}"/>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AR"/>
          </a:p>
        </p:txBody>
      </p:sp>
      <p:sp>
        <p:nvSpPr>
          <p:cNvPr id="3" name="Subtítulo 2">
            <a:extLst>
              <a:ext uri="{FF2B5EF4-FFF2-40B4-BE49-F238E27FC236}">
                <a16:creationId xmlns:a16="http://schemas.microsoft.com/office/drawing/2014/main" id="{7789BE55-7B30-914B-8546-C485FA412B7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AR"/>
          </a:p>
        </p:txBody>
      </p:sp>
      <p:sp>
        <p:nvSpPr>
          <p:cNvPr id="4" name="Marcador de fecha 3">
            <a:extLst>
              <a:ext uri="{FF2B5EF4-FFF2-40B4-BE49-F238E27FC236}">
                <a16:creationId xmlns:a16="http://schemas.microsoft.com/office/drawing/2014/main" id="{8CFB2424-2EF5-4445-A84E-D441CF6A0C07}"/>
              </a:ext>
            </a:extLst>
          </p:cNvPr>
          <p:cNvSpPr>
            <a:spLocks noGrp="1"/>
          </p:cNvSpPr>
          <p:nvPr>
            <p:ph type="dt" sz="half" idx="10"/>
          </p:nvPr>
        </p:nvSpPr>
        <p:spPr/>
        <p:txBody>
          <a:bodyPr/>
          <a:lstStyle/>
          <a:p>
            <a:fld id="{555E773B-A21E-3246-9A2B-D5549359141A}" type="datetimeFigureOut">
              <a:rPr lang="es-AR" smtClean="0"/>
              <a:pPr/>
              <a:t>24/4/2020</a:t>
            </a:fld>
            <a:endParaRPr lang="es-AR"/>
          </a:p>
        </p:txBody>
      </p:sp>
      <p:sp>
        <p:nvSpPr>
          <p:cNvPr id="5" name="Marcador de pie de página 4">
            <a:extLst>
              <a:ext uri="{FF2B5EF4-FFF2-40B4-BE49-F238E27FC236}">
                <a16:creationId xmlns:a16="http://schemas.microsoft.com/office/drawing/2014/main" id="{D58324F5-D8FB-5F4C-88CE-E4F276BBA4BD}"/>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96509EC0-48C7-0B4E-BA71-D7EBDA3F3D34}"/>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309314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F7BA36-4CD2-C043-8E7E-85E62E15D690}"/>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contenido 2">
            <a:extLst>
              <a:ext uri="{FF2B5EF4-FFF2-40B4-BE49-F238E27FC236}">
                <a16:creationId xmlns:a16="http://schemas.microsoft.com/office/drawing/2014/main" id="{5AE8C1A4-9689-394D-A903-3C0F83B125DD}"/>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B41E07CC-CBF7-6444-94B4-F5B72AE49BAE}"/>
              </a:ext>
            </a:extLst>
          </p:cNvPr>
          <p:cNvSpPr>
            <a:spLocks noGrp="1"/>
          </p:cNvSpPr>
          <p:nvPr>
            <p:ph type="dt" sz="half" idx="10"/>
          </p:nvPr>
        </p:nvSpPr>
        <p:spPr/>
        <p:txBody>
          <a:bodyPr/>
          <a:lstStyle/>
          <a:p>
            <a:fld id="{555E773B-A21E-3246-9A2B-D5549359141A}" type="datetimeFigureOut">
              <a:rPr lang="es-AR" smtClean="0"/>
              <a:pPr/>
              <a:t>24/4/2020</a:t>
            </a:fld>
            <a:endParaRPr lang="es-AR"/>
          </a:p>
        </p:txBody>
      </p:sp>
      <p:sp>
        <p:nvSpPr>
          <p:cNvPr id="5" name="Marcador de pie de página 4">
            <a:extLst>
              <a:ext uri="{FF2B5EF4-FFF2-40B4-BE49-F238E27FC236}">
                <a16:creationId xmlns:a16="http://schemas.microsoft.com/office/drawing/2014/main" id="{D4187DB3-D55F-6B45-AEF7-A194DA391AC5}"/>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E796B798-FD22-3C4E-A726-13A75AECFCC6}"/>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3325363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02C21F-BD49-924B-B526-918038781E5F}"/>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AR"/>
          </a:p>
        </p:txBody>
      </p:sp>
      <p:sp>
        <p:nvSpPr>
          <p:cNvPr id="3" name="Marcador de texto 2">
            <a:extLst>
              <a:ext uri="{FF2B5EF4-FFF2-40B4-BE49-F238E27FC236}">
                <a16:creationId xmlns:a16="http://schemas.microsoft.com/office/drawing/2014/main" id="{1A8164B5-7B7E-5144-AED9-013EC54E358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D4934D07-6B66-A146-AEE6-60FB6E919CF8}"/>
              </a:ext>
            </a:extLst>
          </p:cNvPr>
          <p:cNvSpPr>
            <a:spLocks noGrp="1"/>
          </p:cNvSpPr>
          <p:nvPr>
            <p:ph type="dt" sz="half" idx="10"/>
          </p:nvPr>
        </p:nvSpPr>
        <p:spPr/>
        <p:txBody>
          <a:bodyPr/>
          <a:lstStyle/>
          <a:p>
            <a:fld id="{555E773B-A21E-3246-9A2B-D5549359141A}" type="datetimeFigureOut">
              <a:rPr lang="es-AR" smtClean="0"/>
              <a:pPr/>
              <a:t>24/4/2020</a:t>
            </a:fld>
            <a:endParaRPr lang="es-AR"/>
          </a:p>
        </p:txBody>
      </p:sp>
      <p:sp>
        <p:nvSpPr>
          <p:cNvPr id="5" name="Marcador de pie de página 4">
            <a:extLst>
              <a:ext uri="{FF2B5EF4-FFF2-40B4-BE49-F238E27FC236}">
                <a16:creationId xmlns:a16="http://schemas.microsoft.com/office/drawing/2014/main" id="{F761ED76-764E-544E-80C5-0D29B009ECE9}"/>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E12E690A-EDE1-A94A-AA59-88C285CE12B7}"/>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137481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29B1B1-71AF-684D-B156-73F9709B6FC1}"/>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contenido 2">
            <a:extLst>
              <a:ext uri="{FF2B5EF4-FFF2-40B4-BE49-F238E27FC236}">
                <a16:creationId xmlns:a16="http://schemas.microsoft.com/office/drawing/2014/main" id="{A4E76F04-943C-834B-92ED-295E7DE2A38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contenido 3">
            <a:extLst>
              <a:ext uri="{FF2B5EF4-FFF2-40B4-BE49-F238E27FC236}">
                <a16:creationId xmlns:a16="http://schemas.microsoft.com/office/drawing/2014/main" id="{98903165-113B-9D4C-81BF-8C4BE5C7A95A}"/>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Marcador de fecha 4">
            <a:extLst>
              <a:ext uri="{FF2B5EF4-FFF2-40B4-BE49-F238E27FC236}">
                <a16:creationId xmlns:a16="http://schemas.microsoft.com/office/drawing/2014/main" id="{A05E132F-92E0-594B-9FA5-A7D942C49332}"/>
              </a:ext>
            </a:extLst>
          </p:cNvPr>
          <p:cNvSpPr>
            <a:spLocks noGrp="1"/>
          </p:cNvSpPr>
          <p:nvPr>
            <p:ph type="dt" sz="half" idx="10"/>
          </p:nvPr>
        </p:nvSpPr>
        <p:spPr/>
        <p:txBody>
          <a:bodyPr/>
          <a:lstStyle/>
          <a:p>
            <a:fld id="{555E773B-A21E-3246-9A2B-D5549359141A}" type="datetimeFigureOut">
              <a:rPr lang="es-AR" smtClean="0"/>
              <a:pPr/>
              <a:t>24/4/2020</a:t>
            </a:fld>
            <a:endParaRPr lang="es-AR"/>
          </a:p>
        </p:txBody>
      </p:sp>
      <p:sp>
        <p:nvSpPr>
          <p:cNvPr id="6" name="Marcador de pie de página 5">
            <a:extLst>
              <a:ext uri="{FF2B5EF4-FFF2-40B4-BE49-F238E27FC236}">
                <a16:creationId xmlns:a16="http://schemas.microsoft.com/office/drawing/2014/main" id="{DD40C371-3E6C-D44A-BF28-AD93B61B6FF4}"/>
              </a:ext>
            </a:extLst>
          </p:cNvPr>
          <p:cNvSpPr>
            <a:spLocks noGrp="1"/>
          </p:cNvSpPr>
          <p:nvPr>
            <p:ph type="ftr" sz="quarter" idx="11"/>
          </p:nvPr>
        </p:nvSpPr>
        <p:spPr/>
        <p:txBody>
          <a:bodyPr/>
          <a:lstStyle/>
          <a:p>
            <a:endParaRPr lang="es-AR"/>
          </a:p>
        </p:txBody>
      </p:sp>
      <p:sp>
        <p:nvSpPr>
          <p:cNvPr id="7" name="Marcador de número de diapositiva 6">
            <a:extLst>
              <a:ext uri="{FF2B5EF4-FFF2-40B4-BE49-F238E27FC236}">
                <a16:creationId xmlns:a16="http://schemas.microsoft.com/office/drawing/2014/main" id="{1DFEF049-0932-0A4A-A4DB-F64B661D508A}"/>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2054657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092305-C4D1-D944-B83F-31C32E321F20}"/>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AR"/>
          </a:p>
        </p:txBody>
      </p:sp>
      <p:sp>
        <p:nvSpPr>
          <p:cNvPr id="3" name="Marcador de texto 2">
            <a:extLst>
              <a:ext uri="{FF2B5EF4-FFF2-40B4-BE49-F238E27FC236}">
                <a16:creationId xmlns:a16="http://schemas.microsoft.com/office/drawing/2014/main" id="{AEC5F27F-1CEF-A14A-A817-A2CB0C53E2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4584002-0306-DA41-AFAE-030218D1380B}"/>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Marcador de texto 4">
            <a:extLst>
              <a:ext uri="{FF2B5EF4-FFF2-40B4-BE49-F238E27FC236}">
                <a16:creationId xmlns:a16="http://schemas.microsoft.com/office/drawing/2014/main" id="{881BB535-5E50-D642-9675-F141FCAC536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F12700F8-AA08-E14D-B796-BDA444459D73}"/>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7" name="Marcador de fecha 6">
            <a:extLst>
              <a:ext uri="{FF2B5EF4-FFF2-40B4-BE49-F238E27FC236}">
                <a16:creationId xmlns:a16="http://schemas.microsoft.com/office/drawing/2014/main" id="{4BEE3696-E909-0F4F-94C5-CDC1C51789C9}"/>
              </a:ext>
            </a:extLst>
          </p:cNvPr>
          <p:cNvSpPr>
            <a:spLocks noGrp="1"/>
          </p:cNvSpPr>
          <p:nvPr>
            <p:ph type="dt" sz="half" idx="10"/>
          </p:nvPr>
        </p:nvSpPr>
        <p:spPr/>
        <p:txBody>
          <a:bodyPr/>
          <a:lstStyle/>
          <a:p>
            <a:fld id="{555E773B-A21E-3246-9A2B-D5549359141A}" type="datetimeFigureOut">
              <a:rPr lang="es-AR" smtClean="0"/>
              <a:pPr/>
              <a:t>24/4/2020</a:t>
            </a:fld>
            <a:endParaRPr lang="es-AR"/>
          </a:p>
        </p:txBody>
      </p:sp>
      <p:sp>
        <p:nvSpPr>
          <p:cNvPr id="8" name="Marcador de pie de página 7">
            <a:extLst>
              <a:ext uri="{FF2B5EF4-FFF2-40B4-BE49-F238E27FC236}">
                <a16:creationId xmlns:a16="http://schemas.microsoft.com/office/drawing/2014/main" id="{79893FAA-B7E9-AE45-B6A9-0197DA8831D5}"/>
              </a:ext>
            </a:extLst>
          </p:cNvPr>
          <p:cNvSpPr>
            <a:spLocks noGrp="1"/>
          </p:cNvSpPr>
          <p:nvPr>
            <p:ph type="ftr" sz="quarter" idx="11"/>
          </p:nvPr>
        </p:nvSpPr>
        <p:spPr/>
        <p:txBody>
          <a:bodyPr/>
          <a:lstStyle/>
          <a:p>
            <a:endParaRPr lang="es-AR"/>
          </a:p>
        </p:txBody>
      </p:sp>
      <p:sp>
        <p:nvSpPr>
          <p:cNvPr id="9" name="Marcador de número de diapositiva 8">
            <a:extLst>
              <a:ext uri="{FF2B5EF4-FFF2-40B4-BE49-F238E27FC236}">
                <a16:creationId xmlns:a16="http://schemas.microsoft.com/office/drawing/2014/main" id="{C38BA32A-3C5F-7A40-B6A8-E9D6EFB24AE1}"/>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2308160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FEA7B9-6CA5-9F44-BD57-F8098870C196}"/>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fecha 2">
            <a:extLst>
              <a:ext uri="{FF2B5EF4-FFF2-40B4-BE49-F238E27FC236}">
                <a16:creationId xmlns:a16="http://schemas.microsoft.com/office/drawing/2014/main" id="{1B95E9FE-D017-6449-9D9C-1317E4D3B7F0}"/>
              </a:ext>
            </a:extLst>
          </p:cNvPr>
          <p:cNvSpPr>
            <a:spLocks noGrp="1"/>
          </p:cNvSpPr>
          <p:nvPr>
            <p:ph type="dt" sz="half" idx="10"/>
          </p:nvPr>
        </p:nvSpPr>
        <p:spPr/>
        <p:txBody>
          <a:bodyPr/>
          <a:lstStyle/>
          <a:p>
            <a:fld id="{555E773B-A21E-3246-9A2B-D5549359141A}" type="datetimeFigureOut">
              <a:rPr lang="es-AR" smtClean="0"/>
              <a:pPr/>
              <a:t>24/4/2020</a:t>
            </a:fld>
            <a:endParaRPr lang="es-AR"/>
          </a:p>
        </p:txBody>
      </p:sp>
      <p:sp>
        <p:nvSpPr>
          <p:cNvPr id="4" name="Marcador de pie de página 3">
            <a:extLst>
              <a:ext uri="{FF2B5EF4-FFF2-40B4-BE49-F238E27FC236}">
                <a16:creationId xmlns:a16="http://schemas.microsoft.com/office/drawing/2014/main" id="{70BF9510-4DBE-514C-B1AF-ED0F172D2A8A}"/>
              </a:ext>
            </a:extLst>
          </p:cNvPr>
          <p:cNvSpPr>
            <a:spLocks noGrp="1"/>
          </p:cNvSpPr>
          <p:nvPr>
            <p:ph type="ftr" sz="quarter" idx="11"/>
          </p:nvPr>
        </p:nvSpPr>
        <p:spPr/>
        <p:txBody>
          <a:bodyPr/>
          <a:lstStyle/>
          <a:p>
            <a:endParaRPr lang="es-AR"/>
          </a:p>
        </p:txBody>
      </p:sp>
      <p:sp>
        <p:nvSpPr>
          <p:cNvPr id="5" name="Marcador de número de diapositiva 4">
            <a:extLst>
              <a:ext uri="{FF2B5EF4-FFF2-40B4-BE49-F238E27FC236}">
                <a16:creationId xmlns:a16="http://schemas.microsoft.com/office/drawing/2014/main" id="{A308BAFE-5C24-354A-BB29-562B8074E709}"/>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3206373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C9969B15-9088-BE47-8CF8-36DA812D8571}"/>
              </a:ext>
            </a:extLst>
          </p:cNvPr>
          <p:cNvSpPr>
            <a:spLocks noGrp="1"/>
          </p:cNvSpPr>
          <p:nvPr>
            <p:ph type="dt" sz="half" idx="10"/>
          </p:nvPr>
        </p:nvSpPr>
        <p:spPr/>
        <p:txBody>
          <a:bodyPr/>
          <a:lstStyle/>
          <a:p>
            <a:fld id="{555E773B-A21E-3246-9A2B-D5549359141A}" type="datetimeFigureOut">
              <a:rPr lang="es-AR" smtClean="0"/>
              <a:pPr/>
              <a:t>24/4/2020</a:t>
            </a:fld>
            <a:endParaRPr lang="es-AR"/>
          </a:p>
        </p:txBody>
      </p:sp>
      <p:sp>
        <p:nvSpPr>
          <p:cNvPr id="3" name="Marcador de pie de página 2">
            <a:extLst>
              <a:ext uri="{FF2B5EF4-FFF2-40B4-BE49-F238E27FC236}">
                <a16:creationId xmlns:a16="http://schemas.microsoft.com/office/drawing/2014/main" id="{67916181-69CF-B547-A856-17DCE6DBEC60}"/>
              </a:ext>
            </a:extLst>
          </p:cNvPr>
          <p:cNvSpPr>
            <a:spLocks noGrp="1"/>
          </p:cNvSpPr>
          <p:nvPr>
            <p:ph type="ftr" sz="quarter" idx="11"/>
          </p:nvPr>
        </p:nvSpPr>
        <p:spPr/>
        <p:txBody>
          <a:bodyPr/>
          <a:lstStyle/>
          <a:p>
            <a:endParaRPr lang="es-AR"/>
          </a:p>
        </p:txBody>
      </p:sp>
      <p:sp>
        <p:nvSpPr>
          <p:cNvPr id="4" name="Marcador de número de diapositiva 3">
            <a:extLst>
              <a:ext uri="{FF2B5EF4-FFF2-40B4-BE49-F238E27FC236}">
                <a16:creationId xmlns:a16="http://schemas.microsoft.com/office/drawing/2014/main" id="{35AB3873-CBBE-4747-A070-C570DBD72B30}"/>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3477526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9F9984-35E0-6543-A439-C4CC2150854D}"/>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AR"/>
          </a:p>
        </p:txBody>
      </p:sp>
      <p:sp>
        <p:nvSpPr>
          <p:cNvPr id="3" name="Marcador de contenido 2">
            <a:extLst>
              <a:ext uri="{FF2B5EF4-FFF2-40B4-BE49-F238E27FC236}">
                <a16:creationId xmlns:a16="http://schemas.microsoft.com/office/drawing/2014/main" id="{82ED79E7-EFB0-2D40-8BE3-EF4DA50AC9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texto 3">
            <a:extLst>
              <a:ext uri="{FF2B5EF4-FFF2-40B4-BE49-F238E27FC236}">
                <a16:creationId xmlns:a16="http://schemas.microsoft.com/office/drawing/2014/main" id="{493203A7-7E14-0040-9F5A-2657F46FC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EF7EF751-C2CF-B740-86A1-BD06A5F29DD5}"/>
              </a:ext>
            </a:extLst>
          </p:cNvPr>
          <p:cNvSpPr>
            <a:spLocks noGrp="1"/>
          </p:cNvSpPr>
          <p:nvPr>
            <p:ph type="dt" sz="half" idx="10"/>
          </p:nvPr>
        </p:nvSpPr>
        <p:spPr/>
        <p:txBody>
          <a:bodyPr/>
          <a:lstStyle/>
          <a:p>
            <a:fld id="{555E773B-A21E-3246-9A2B-D5549359141A}" type="datetimeFigureOut">
              <a:rPr lang="es-AR" smtClean="0"/>
              <a:pPr/>
              <a:t>24/4/2020</a:t>
            </a:fld>
            <a:endParaRPr lang="es-AR"/>
          </a:p>
        </p:txBody>
      </p:sp>
      <p:sp>
        <p:nvSpPr>
          <p:cNvPr id="6" name="Marcador de pie de página 5">
            <a:extLst>
              <a:ext uri="{FF2B5EF4-FFF2-40B4-BE49-F238E27FC236}">
                <a16:creationId xmlns:a16="http://schemas.microsoft.com/office/drawing/2014/main" id="{3EA15EEF-D8D7-1148-8C13-7EE1FA11D966}"/>
              </a:ext>
            </a:extLst>
          </p:cNvPr>
          <p:cNvSpPr>
            <a:spLocks noGrp="1"/>
          </p:cNvSpPr>
          <p:nvPr>
            <p:ph type="ftr" sz="quarter" idx="11"/>
          </p:nvPr>
        </p:nvSpPr>
        <p:spPr/>
        <p:txBody>
          <a:bodyPr/>
          <a:lstStyle/>
          <a:p>
            <a:endParaRPr lang="es-AR"/>
          </a:p>
        </p:txBody>
      </p:sp>
      <p:sp>
        <p:nvSpPr>
          <p:cNvPr id="7" name="Marcador de número de diapositiva 6">
            <a:extLst>
              <a:ext uri="{FF2B5EF4-FFF2-40B4-BE49-F238E27FC236}">
                <a16:creationId xmlns:a16="http://schemas.microsoft.com/office/drawing/2014/main" id="{26CEB8AE-4264-D64A-85DC-8E09043345D5}"/>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40555177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9D09EA-58A3-474F-816D-C5F71C9259DC}"/>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AR"/>
          </a:p>
        </p:txBody>
      </p:sp>
      <p:sp>
        <p:nvSpPr>
          <p:cNvPr id="3" name="Marcador de posición de imagen 2">
            <a:extLst>
              <a:ext uri="{FF2B5EF4-FFF2-40B4-BE49-F238E27FC236}">
                <a16:creationId xmlns:a16="http://schemas.microsoft.com/office/drawing/2014/main" id="{3782D51A-DBBC-CC45-9CDB-3DB761466E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Marcador de texto 3">
            <a:extLst>
              <a:ext uri="{FF2B5EF4-FFF2-40B4-BE49-F238E27FC236}">
                <a16:creationId xmlns:a16="http://schemas.microsoft.com/office/drawing/2014/main" id="{A89C9AD1-5832-0640-BC2A-9C71B5B18C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4AC27D28-DAB2-6048-9C01-AE19DBCD791F}"/>
              </a:ext>
            </a:extLst>
          </p:cNvPr>
          <p:cNvSpPr>
            <a:spLocks noGrp="1"/>
          </p:cNvSpPr>
          <p:nvPr>
            <p:ph type="dt" sz="half" idx="10"/>
          </p:nvPr>
        </p:nvSpPr>
        <p:spPr/>
        <p:txBody>
          <a:bodyPr/>
          <a:lstStyle/>
          <a:p>
            <a:fld id="{555E773B-A21E-3246-9A2B-D5549359141A}" type="datetimeFigureOut">
              <a:rPr lang="es-AR" smtClean="0"/>
              <a:pPr/>
              <a:t>24/4/2020</a:t>
            </a:fld>
            <a:endParaRPr lang="es-AR"/>
          </a:p>
        </p:txBody>
      </p:sp>
      <p:sp>
        <p:nvSpPr>
          <p:cNvPr id="6" name="Marcador de pie de página 5">
            <a:extLst>
              <a:ext uri="{FF2B5EF4-FFF2-40B4-BE49-F238E27FC236}">
                <a16:creationId xmlns:a16="http://schemas.microsoft.com/office/drawing/2014/main" id="{70C5C293-727C-3949-BD38-DDB5F8A8B8A0}"/>
              </a:ext>
            </a:extLst>
          </p:cNvPr>
          <p:cNvSpPr>
            <a:spLocks noGrp="1"/>
          </p:cNvSpPr>
          <p:nvPr>
            <p:ph type="ftr" sz="quarter" idx="11"/>
          </p:nvPr>
        </p:nvSpPr>
        <p:spPr/>
        <p:txBody>
          <a:bodyPr/>
          <a:lstStyle/>
          <a:p>
            <a:endParaRPr lang="es-AR"/>
          </a:p>
        </p:txBody>
      </p:sp>
      <p:sp>
        <p:nvSpPr>
          <p:cNvPr id="7" name="Marcador de número de diapositiva 6">
            <a:extLst>
              <a:ext uri="{FF2B5EF4-FFF2-40B4-BE49-F238E27FC236}">
                <a16:creationId xmlns:a16="http://schemas.microsoft.com/office/drawing/2014/main" id="{34F5CF6C-4BDB-D545-A52B-013D2307D85B}"/>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535989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68644C3B-B625-834B-BC4F-BBB9716BD8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AR"/>
          </a:p>
        </p:txBody>
      </p:sp>
      <p:sp>
        <p:nvSpPr>
          <p:cNvPr id="3" name="Marcador de texto 2">
            <a:extLst>
              <a:ext uri="{FF2B5EF4-FFF2-40B4-BE49-F238E27FC236}">
                <a16:creationId xmlns:a16="http://schemas.microsoft.com/office/drawing/2014/main" id="{A4BC7AFA-51B7-3E42-928C-7DE3489833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F4652FF5-5261-1B41-8283-4AD2FC6B12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5E773B-A21E-3246-9A2B-D5549359141A}" type="datetimeFigureOut">
              <a:rPr lang="es-AR" smtClean="0"/>
              <a:pPr/>
              <a:t>24/4/2020</a:t>
            </a:fld>
            <a:endParaRPr lang="es-AR"/>
          </a:p>
        </p:txBody>
      </p:sp>
      <p:sp>
        <p:nvSpPr>
          <p:cNvPr id="5" name="Marcador de pie de página 4">
            <a:extLst>
              <a:ext uri="{FF2B5EF4-FFF2-40B4-BE49-F238E27FC236}">
                <a16:creationId xmlns:a16="http://schemas.microsoft.com/office/drawing/2014/main" id="{C23BA160-E857-444A-909A-CCE43061806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Marcador de número de diapositiva 5">
            <a:extLst>
              <a:ext uri="{FF2B5EF4-FFF2-40B4-BE49-F238E27FC236}">
                <a16:creationId xmlns:a16="http://schemas.microsoft.com/office/drawing/2014/main" id="{4EF055D4-2209-0D45-B6B0-421F12FB33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06BB02-4FCD-424D-AAFA-E8673B3A1832}" type="slidenum">
              <a:rPr lang="es-AR" smtClean="0"/>
              <a:pPr/>
              <a:t>‹Nº›</a:t>
            </a:fld>
            <a:endParaRPr lang="es-AR"/>
          </a:p>
        </p:txBody>
      </p:sp>
    </p:spTree>
    <p:extLst>
      <p:ext uri="{BB962C8B-B14F-4D97-AF65-F5344CB8AC3E}">
        <p14:creationId xmlns:p14="http://schemas.microsoft.com/office/powerpoint/2010/main" val="36246985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68644C3B-B625-834B-BC4F-BBB9716BD8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AR"/>
          </a:p>
        </p:txBody>
      </p:sp>
      <p:sp>
        <p:nvSpPr>
          <p:cNvPr id="3" name="Marcador de texto 2">
            <a:extLst>
              <a:ext uri="{FF2B5EF4-FFF2-40B4-BE49-F238E27FC236}">
                <a16:creationId xmlns:a16="http://schemas.microsoft.com/office/drawing/2014/main" id="{A4BC7AFA-51B7-3E42-928C-7DE3489833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F4652FF5-5261-1B41-8283-4AD2FC6B12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5E773B-A21E-3246-9A2B-D5549359141A}" type="datetimeFigureOut">
              <a:rPr lang="es-AR" smtClean="0"/>
              <a:pPr/>
              <a:t>24/4/2020</a:t>
            </a:fld>
            <a:endParaRPr lang="es-AR"/>
          </a:p>
        </p:txBody>
      </p:sp>
      <p:sp>
        <p:nvSpPr>
          <p:cNvPr id="5" name="Marcador de pie de página 4">
            <a:extLst>
              <a:ext uri="{FF2B5EF4-FFF2-40B4-BE49-F238E27FC236}">
                <a16:creationId xmlns:a16="http://schemas.microsoft.com/office/drawing/2014/main" id="{C23BA160-E857-444A-909A-CCE43061806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Marcador de número de diapositiva 5">
            <a:extLst>
              <a:ext uri="{FF2B5EF4-FFF2-40B4-BE49-F238E27FC236}">
                <a16:creationId xmlns:a16="http://schemas.microsoft.com/office/drawing/2014/main" id="{4EF055D4-2209-0D45-B6B0-421F12FB33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06BB02-4FCD-424D-AAFA-E8673B3A1832}" type="slidenum">
              <a:rPr lang="es-AR" smtClean="0"/>
              <a:pPr/>
              <a:t>‹Nº›</a:t>
            </a:fld>
            <a:endParaRPr lang="es-AR"/>
          </a:p>
        </p:txBody>
      </p:sp>
    </p:spTree>
    <p:extLst>
      <p:ext uri="{BB962C8B-B14F-4D97-AF65-F5344CB8AC3E}">
        <p14:creationId xmlns:p14="http://schemas.microsoft.com/office/powerpoint/2010/main" val="3624698512"/>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B6619"/>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CC497D-4F63-624A-AD40-5BB73EF752ED}"/>
              </a:ext>
            </a:extLst>
          </p:cNvPr>
          <p:cNvSpPr>
            <a:spLocks noGrp="1"/>
          </p:cNvSpPr>
          <p:nvPr>
            <p:ph type="ctrTitle"/>
          </p:nvPr>
        </p:nvSpPr>
        <p:spPr>
          <a:xfrm>
            <a:off x="928914" y="665163"/>
            <a:ext cx="9144000" cy="1824037"/>
          </a:xfrm>
        </p:spPr>
        <p:txBody>
          <a:bodyPr wrap="none" lIns="0" tIns="0" rIns="0" bIns="0" anchor="t" anchorCtr="0">
            <a:normAutofit fontScale="90000"/>
          </a:bodyPr>
          <a:lstStyle/>
          <a:p>
            <a:pPr algn="l"/>
            <a:r>
              <a:rPr lang="es-AR" sz="6300" b="1" dirty="0">
                <a:solidFill>
                  <a:schemeClr val="bg1"/>
                </a:solidFill>
                <a:latin typeface="Helvetica Now Display" panose="020B0504030202020204" pitchFamily="34" charset="0"/>
                <a:cs typeface="Arial" panose="020B0604020202020204" pitchFamily="34" charset="0"/>
              </a:rPr>
              <a:t>Acompañar a nuestros </a:t>
            </a:r>
            <a:br>
              <a:rPr lang="es-AR" sz="6300" b="1" dirty="0">
                <a:solidFill>
                  <a:schemeClr val="bg1"/>
                </a:solidFill>
                <a:latin typeface="Helvetica Now Display" panose="020B0504030202020204" pitchFamily="34" charset="0"/>
                <a:cs typeface="Arial" panose="020B0604020202020204" pitchFamily="34" charset="0"/>
              </a:rPr>
            </a:br>
            <a:r>
              <a:rPr lang="es-AR" sz="6300" b="1" dirty="0">
                <a:solidFill>
                  <a:schemeClr val="bg1"/>
                </a:solidFill>
                <a:latin typeface="Helvetica Now Display" panose="020B0504030202020204" pitchFamily="34" charset="0"/>
                <a:cs typeface="Arial" panose="020B0604020202020204" pitchFamily="34" charset="0"/>
              </a:rPr>
              <a:t>hijos en las tareas </a:t>
            </a:r>
            <a:br>
              <a:rPr lang="es-AR" sz="6300" b="1" dirty="0">
                <a:solidFill>
                  <a:schemeClr val="bg1"/>
                </a:solidFill>
                <a:latin typeface="Helvetica Now Display" panose="020B0504030202020204" pitchFamily="34" charset="0"/>
                <a:cs typeface="Arial" panose="020B0604020202020204" pitchFamily="34" charset="0"/>
              </a:rPr>
            </a:br>
            <a:r>
              <a:rPr lang="es-AR" sz="6300" b="1" dirty="0">
                <a:solidFill>
                  <a:schemeClr val="bg1"/>
                </a:solidFill>
                <a:latin typeface="Helvetica Now Display" panose="020B0504030202020204" pitchFamily="34" charset="0"/>
                <a:cs typeface="Arial" panose="020B0604020202020204" pitchFamily="34" charset="0"/>
              </a:rPr>
              <a:t>de la escuela</a:t>
            </a:r>
          </a:p>
        </p:txBody>
      </p:sp>
      <p:pic>
        <p:nvPicPr>
          <p:cNvPr id="6" name="Imagen 5" descr="Imagen que contiene alimentos&#10;&#10;Descripción generada automáticamente">
            <a:extLst>
              <a:ext uri="{FF2B5EF4-FFF2-40B4-BE49-F238E27FC236}">
                <a16:creationId xmlns:a16="http://schemas.microsoft.com/office/drawing/2014/main" id="{3A37F29D-022D-A843-82E6-AC8BE35E86D6}"/>
              </a:ext>
            </a:extLst>
          </p:cNvPr>
          <p:cNvPicPr>
            <a:picLocks noChangeAspect="1"/>
          </p:cNvPicPr>
          <p:nvPr/>
        </p:nvPicPr>
        <p:blipFill rotWithShape="1">
          <a:blip r:embed="rId3"/>
          <a:srcRect t="72592" r="67024"/>
          <a:stretch/>
        </p:blipFill>
        <p:spPr>
          <a:xfrm>
            <a:off x="0" y="4978400"/>
            <a:ext cx="4020457" cy="1879600"/>
          </a:xfrm>
          <a:prstGeom prst="rect">
            <a:avLst/>
          </a:prstGeom>
        </p:spPr>
      </p:pic>
      <p:sp>
        <p:nvSpPr>
          <p:cNvPr id="7" name="Rectángulo 6">
            <a:extLst>
              <a:ext uri="{FF2B5EF4-FFF2-40B4-BE49-F238E27FC236}">
                <a16:creationId xmlns:a16="http://schemas.microsoft.com/office/drawing/2014/main" id="{9400C014-D5F0-EF47-BC68-477CE2F3D8DF}"/>
              </a:ext>
            </a:extLst>
          </p:cNvPr>
          <p:cNvSpPr/>
          <p:nvPr/>
        </p:nvSpPr>
        <p:spPr>
          <a:xfrm>
            <a:off x="928914" y="3295771"/>
            <a:ext cx="5529944" cy="1280265"/>
          </a:xfrm>
          <a:prstGeom prst="rect">
            <a:avLst/>
          </a:prstGeom>
        </p:spPr>
        <p:txBody>
          <a:bodyPr wrap="square" lIns="0" tIns="0" rIns="0" bIns="0">
            <a:spAutoFit/>
          </a:bodyPr>
          <a:lstStyle/>
          <a:p>
            <a:pPr>
              <a:lnSpc>
                <a:spcPts val="2500"/>
              </a:lnSpc>
            </a:pPr>
            <a:r>
              <a:rPr lang="es-AR" sz="2000" dirty="0">
                <a:solidFill>
                  <a:schemeClr val="bg1"/>
                </a:solidFill>
                <a:latin typeface="Helvetica Now Display" panose="020B0504030202020204" pitchFamily="34" charset="0"/>
              </a:rPr>
              <a:t>Hoy compartimos con vos algunos recursos y estrategias para que puedas ayudar a tus hijos a organizarse con las actividades que manda la escuela en estos días de aislamiento.</a:t>
            </a:r>
          </a:p>
        </p:txBody>
      </p:sp>
      <p:pic>
        <p:nvPicPr>
          <p:cNvPr id="4" name="Imagen 3" descr="Imagen que contiene dibujo&#10;&#10;Descripción generada automáticamente">
            <a:extLst>
              <a:ext uri="{FF2B5EF4-FFF2-40B4-BE49-F238E27FC236}">
                <a16:creationId xmlns:a16="http://schemas.microsoft.com/office/drawing/2014/main" id="{F12EA128-E812-3545-BA15-299D05E29F6F}"/>
              </a:ext>
            </a:extLst>
          </p:cNvPr>
          <p:cNvPicPr>
            <a:picLocks noChangeAspect="1"/>
          </p:cNvPicPr>
          <p:nvPr/>
        </p:nvPicPr>
        <p:blipFill>
          <a:blip r:embed="rId4"/>
          <a:stretch>
            <a:fillRect/>
          </a:stretch>
        </p:blipFill>
        <p:spPr>
          <a:xfrm>
            <a:off x="3760195" y="5658310"/>
            <a:ext cx="1781130" cy="460852"/>
          </a:xfrm>
          <a:prstGeom prst="rect">
            <a:avLst/>
          </a:prstGeom>
        </p:spPr>
      </p:pic>
    </p:spTree>
    <p:extLst>
      <p:ext uri="{BB962C8B-B14F-4D97-AF65-F5344CB8AC3E}">
        <p14:creationId xmlns:p14="http://schemas.microsoft.com/office/powerpoint/2010/main" val="16150228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CC497D-4F63-624A-AD40-5BB73EF752ED}"/>
              </a:ext>
            </a:extLst>
          </p:cNvPr>
          <p:cNvSpPr>
            <a:spLocks noGrp="1"/>
          </p:cNvSpPr>
          <p:nvPr>
            <p:ph type="ctrTitle"/>
          </p:nvPr>
        </p:nvSpPr>
        <p:spPr>
          <a:xfrm>
            <a:off x="928914" y="665163"/>
            <a:ext cx="6895008" cy="1824037"/>
          </a:xfrm>
        </p:spPr>
        <p:txBody>
          <a:bodyPr wrap="none" lIns="0" tIns="0" rIns="0" bIns="0" anchor="t" anchorCtr="0">
            <a:normAutofit/>
          </a:bodyPr>
          <a:lstStyle/>
          <a:p>
            <a:pPr algn="l">
              <a:lnSpc>
                <a:spcPts val="5740"/>
              </a:lnSpc>
            </a:pPr>
            <a:r>
              <a:rPr lang="es-AR" sz="4700" b="1" dirty="0">
                <a:solidFill>
                  <a:srgbClr val="EB6619"/>
                </a:solidFill>
                <a:latin typeface="Helvetica Now Display" panose="020B0504030202020204" pitchFamily="34" charset="0"/>
                <a:cs typeface="Arial" panose="020B0604020202020204" pitchFamily="34" charset="0"/>
              </a:rPr>
              <a:t>El oficio de alumno:</a:t>
            </a:r>
            <a:br>
              <a:rPr lang="es-AR" sz="4700" b="1" dirty="0">
                <a:solidFill>
                  <a:srgbClr val="EB6619"/>
                </a:solidFill>
                <a:latin typeface="Helvetica Now Display" panose="020B0504030202020204" pitchFamily="34" charset="0"/>
                <a:cs typeface="Arial" panose="020B0604020202020204" pitchFamily="34" charset="0"/>
              </a:rPr>
            </a:br>
            <a:r>
              <a:rPr lang="es-AR" sz="4700" b="1" dirty="0">
                <a:solidFill>
                  <a:srgbClr val="EB6619"/>
                </a:solidFill>
                <a:latin typeface="Helvetica Now Display" panose="020B0504030202020204" pitchFamily="34" charset="0"/>
                <a:cs typeface="Arial" panose="020B0604020202020204" pitchFamily="34" charset="0"/>
              </a:rPr>
              <a:t>herramientas</a:t>
            </a:r>
          </a:p>
        </p:txBody>
      </p:sp>
      <p:sp>
        <p:nvSpPr>
          <p:cNvPr id="9" name="Rectángulo 8">
            <a:extLst>
              <a:ext uri="{FF2B5EF4-FFF2-40B4-BE49-F238E27FC236}">
                <a16:creationId xmlns:a16="http://schemas.microsoft.com/office/drawing/2014/main" id="{3DF77F8F-064C-B24B-9E53-6FCDEFCCFFD2}"/>
              </a:ext>
            </a:extLst>
          </p:cNvPr>
          <p:cNvSpPr/>
          <p:nvPr/>
        </p:nvSpPr>
        <p:spPr>
          <a:xfrm>
            <a:off x="8069941" y="636985"/>
            <a:ext cx="3306982" cy="5584029"/>
          </a:xfrm>
          <a:prstGeom prst="rect">
            <a:avLst/>
          </a:prstGeom>
        </p:spPr>
        <p:txBody>
          <a:bodyPr wrap="square" lIns="0" tIns="0" rIns="0" bIns="0">
            <a:spAutoFit/>
          </a:bodyPr>
          <a:lstStyle/>
          <a:p>
            <a:pPr>
              <a:lnSpc>
                <a:spcPts val="1850"/>
              </a:lnSpc>
            </a:pPr>
            <a:r>
              <a:rPr lang="es-AR" sz="1600" b="1" dirty="0">
                <a:solidFill>
                  <a:srgbClr val="EB6619"/>
                </a:solidFill>
                <a:latin typeface="Helvetica Now Display" panose="020B0504030202020204" pitchFamily="34" charset="0"/>
                <a:cs typeface="Arial" panose="020B0604020202020204" pitchFamily="34" charset="0"/>
              </a:rPr>
              <a:t>1.</a:t>
            </a:r>
          </a:p>
          <a:p>
            <a:pPr>
              <a:lnSpc>
                <a:spcPts val="1850"/>
              </a:lnSpc>
            </a:pPr>
            <a:r>
              <a:rPr lang="es-AR" sz="1600" dirty="0">
                <a:latin typeface="Helvetica Now Display" panose="020B0504030202020204" pitchFamily="34" charset="0"/>
                <a:cs typeface="Arial" panose="020B0604020202020204" pitchFamily="34" charset="0"/>
              </a:rPr>
              <a:t>Encontrar un lugar tranquilo, en lo posible libre de distracciones, con buena luz y ventilación. </a:t>
            </a:r>
          </a:p>
          <a:p>
            <a:pPr>
              <a:lnSpc>
                <a:spcPts val="1850"/>
              </a:lnSpc>
            </a:pPr>
            <a:endParaRPr lang="es-AR" sz="1600" dirty="0">
              <a:latin typeface="Helvetica Now Display" panose="020B0504030202020204" pitchFamily="34" charset="0"/>
              <a:cs typeface="Arial" panose="020B0604020202020204" pitchFamily="34" charset="0"/>
            </a:endParaRPr>
          </a:p>
          <a:p>
            <a:pPr>
              <a:lnSpc>
                <a:spcPts val="1850"/>
              </a:lnSpc>
            </a:pPr>
            <a:r>
              <a:rPr lang="es-AR" sz="1600" b="1" dirty="0">
                <a:solidFill>
                  <a:srgbClr val="EB6619"/>
                </a:solidFill>
                <a:latin typeface="Helvetica Now Display" panose="020B0504030202020204" pitchFamily="34" charset="0"/>
                <a:cs typeface="Arial" panose="020B0604020202020204" pitchFamily="34" charset="0"/>
              </a:rPr>
              <a:t>2.</a:t>
            </a:r>
          </a:p>
          <a:p>
            <a:pPr>
              <a:lnSpc>
                <a:spcPts val="1850"/>
              </a:lnSpc>
            </a:pPr>
            <a:r>
              <a:rPr lang="es-AR" sz="1600" dirty="0">
                <a:latin typeface="Helvetica Now Display" panose="020B0504030202020204" pitchFamily="34" charset="0"/>
                <a:cs typeface="Arial" panose="020B0604020202020204" pitchFamily="34" charset="0"/>
              </a:rPr>
              <a:t>Planificar el momento de hacer las tareas escolares dentro de la rutina del día, en lo posible tratando de mantener constante ese momento (por ejemplo todas las mañanas, todas las tardes). </a:t>
            </a:r>
          </a:p>
          <a:p>
            <a:pPr>
              <a:lnSpc>
                <a:spcPts val="1850"/>
              </a:lnSpc>
            </a:pPr>
            <a:endParaRPr lang="es-AR" sz="1600" dirty="0">
              <a:latin typeface="Helvetica Now Display" panose="020B0504030202020204" pitchFamily="34" charset="0"/>
              <a:cs typeface="Arial" panose="020B0604020202020204" pitchFamily="34" charset="0"/>
            </a:endParaRPr>
          </a:p>
          <a:p>
            <a:pPr>
              <a:lnSpc>
                <a:spcPts val="1850"/>
              </a:lnSpc>
            </a:pPr>
            <a:r>
              <a:rPr lang="es-AR" sz="1600" b="1" dirty="0">
                <a:solidFill>
                  <a:srgbClr val="EB6619"/>
                </a:solidFill>
                <a:latin typeface="Helvetica Now Display" panose="020B0504030202020204" pitchFamily="34" charset="0"/>
                <a:cs typeface="Arial" panose="020B0604020202020204" pitchFamily="34" charset="0"/>
              </a:rPr>
              <a:t>3.</a:t>
            </a:r>
          </a:p>
          <a:p>
            <a:pPr>
              <a:lnSpc>
                <a:spcPts val="1850"/>
              </a:lnSpc>
            </a:pPr>
            <a:r>
              <a:rPr lang="es-AR" sz="1600" dirty="0">
                <a:latin typeface="Helvetica Now Display" panose="020B0504030202020204" pitchFamily="34" charset="0"/>
                <a:cs typeface="Arial" panose="020B0604020202020204" pitchFamily="34" charset="0"/>
              </a:rPr>
              <a:t>Tener todos los útiles y materiales necesarios antes de empezar. </a:t>
            </a:r>
          </a:p>
          <a:p>
            <a:pPr>
              <a:lnSpc>
                <a:spcPts val="1850"/>
              </a:lnSpc>
            </a:pPr>
            <a:endParaRPr lang="es-AR" sz="1600" dirty="0">
              <a:latin typeface="Helvetica Now Display" panose="020B0504030202020204" pitchFamily="34" charset="0"/>
              <a:cs typeface="Arial" panose="020B0604020202020204" pitchFamily="34" charset="0"/>
            </a:endParaRPr>
          </a:p>
          <a:p>
            <a:pPr>
              <a:lnSpc>
                <a:spcPts val="1850"/>
              </a:lnSpc>
            </a:pPr>
            <a:r>
              <a:rPr lang="es-AR" sz="1600" b="1" dirty="0">
                <a:solidFill>
                  <a:srgbClr val="EB6619"/>
                </a:solidFill>
                <a:latin typeface="Helvetica Now Display" panose="020B0504030202020204" pitchFamily="34" charset="0"/>
                <a:cs typeface="Arial" panose="020B0604020202020204" pitchFamily="34" charset="0"/>
              </a:rPr>
              <a:t>4.</a:t>
            </a:r>
          </a:p>
          <a:p>
            <a:pPr>
              <a:lnSpc>
                <a:spcPts val="1850"/>
              </a:lnSpc>
            </a:pPr>
            <a:r>
              <a:rPr lang="es-AR" sz="1600" dirty="0">
                <a:latin typeface="Helvetica Now Display" panose="020B0504030202020204" pitchFamily="34" charset="0"/>
                <a:cs typeface="Arial" panose="020B0604020202020204" pitchFamily="34" charset="0"/>
              </a:rPr>
              <a:t>Concentrarse, poniendo foco en una </a:t>
            </a:r>
            <a:br>
              <a:rPr lang="es-AR" sz="1600" dirty="0">
                <a:latin typeface="Helvetica Now Display" panose="020B0504030202020204" pitchFamily="34" charset="0"/>
                <a:cs typeface="Arial" panose="020B0604020202020204" pitchFamily="34" charset="0"/>
              </a:rPr>
            </a:br>
            <a:r>
              <a:rPr lang="es-AR" sz="1600" dirty="0">
                <a:latin typeface="Helvetica Now Display" panose="020B0504030202020204" pitchFamily="34" charset="0"/>
                <a:cs typeface="Arial" panose="020B0604020202020204" pitchFamily="34" charset="0"/>
              </a:rPr>
              <a:t>sola tarea hasta pasar a otra cosa, y tomando pequeños descansos si resulta muy larga.</a:t>
            </a:r>
          </a:p>
          <a:p>
            <a:pPr>
              <a:lnSpc>
                <a:spcPts val="1850"/>
              </a:lnSpc>
            </a:pPr>
            <a:endParaRPr lang="es-AR" sz="1400" dirty="0">
              <a:latin typeface="Arial" panose="020B0604020202020204" pitchFamily="34" charset="0"/>
              <a:cs typeface="Arial" panose="020B0604020202020204" pitchFamily="34" charset="0"/>
            </a:endParaRPr>
          </a:p>
        </p:txBody>
      </p:sp>
      <p:pic>
        <p:nvPicPr>
          <p:cNvPr id="11" name="Imagen 10" descr="Imagen que contiene reloj&#10;&#10;Descripción generada automáticamente">
            <a:extLst>
              <a:ext uri="{FF2B5EF4-FFF2-40B4-BE49-F238E27FC236}">
                <a16:creationId xmlns:a16="http://schemas.microsoft.com/office/drawing/2014/main" id="{EA1DE23A-7910-F147-B963-FD33BC916BB4}"/>
              </a:ext>
            </a:extLst>
          </p:cNvPr>
          <p:cNvPicPr>
            <a:picLocks noChangeAspect="1"/>
          </p:cNvPicPr>
          <p:nvPr/>
        </p:nvPicPr>
        <p:blipFill rotWithShape="1">
          <a:blip r:embed="rId2"/>
          <a:srcRect t="32340" r="48537"/>
          <a:stretch/>
        </p:blipFill>
        <p:spPr>
          <a:xfrm>
            <a:off x="0" y="2217906"/>
            <a:ext cx="6274340" cy="4640094"/>
          </a:xfrm>
          <a:prstGeom prst="rect">
            <a:avLst/>
          </a:prstGeom>
        </p:spPr>
      </p:pic>
    </p:spTree>
    <p:extLst>
      <p:ext uri="{BB962C8B-B14F-4D97-AF65-F5344CB8AC3E}">
        <p14:creationId xmlns:p14="http://schemas.microsoft.com/office/powerpoint/2010/main" val="20191329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9400C014-D5F0-EF47-BC68-477CE2F3D8DF}"/>
              </a:ext>
            </a:extLst>
          </p:cNvPr>
          <p:cNvSpPr/>
          <p:nvPr/>
        </p:nvSpPr>
        <p:spPr>
          <a:xfrm>
            <a:off x="928914" y="4030843"/>
            <a:ext cx="6895008" cy="1700893"/>
          </a:xfrm>
          <a:prstGeom prst="rect">
            <a:avLst/>
          </a:prstGeom>
        </p:spPr>
        <p:txBody>
          <a:bodyPr wrap="square" lIns="0" tIns="0" rIns="0" bIns="0" numCol="2" spcCol="216000">
            <a:spAutoFit/>
          </a:bodyPr>
          <a:lstStyle/>
          <a:p>
            <a:pPr>
              <a:lnSpc>
                <a:spcPts val="1850"/>
              </a:lnSpc>
            </a:pPr>
            <a:r>
              <a:rPr lang="es-AR" sz="1600" dirty="0">
                <a:latin typeface="Helvetica Now Display" panose="020B0504030202020204" pitchFamily="34" charset="0"/>
                <a:cs typeface="Arial" panose="020B0604020202020204" pitchFamily="34" charset="0"/>
              </a:rPr>
              <a:t>Cada cuánto llegan las tareas.</a:t>
            </a:r>
          </a:p>
          <a:p>
            <a:pPr>
              <a:lnSpc>
                <a:spcPts val="1850"/>
              </a:lnSpc>
            </a:pPr>
            <a:endParaRPr lang="es-AR" sz="1400" dirty="0">
              <a:latin typeface="Arial" panose="020B0604020202020204" pitchFamily="34" charset="0"/>
              <a:cs typeface="Arial" panose="020B0604020202020204" pitchFamily="34" charset="0"/>
            </a:endParaRPr>
          </a:p>
          <a:p>
            <a:pPr>
              <a:lnSpc>
                <a:spcPts val="1850"/>
              </a:lnSpc>
            </a:pPr>
            <a:endParaRPr lang="es-AR" sz="1400" dirty="0">
              <a:latin typeface="Arial" panose="020B0604020202020204" pitchFamily="34" charset="0"/>
              <a:cs typeface="Arial" panose="020B0604020202020204" pitchFamily="34" charset="0"/>
            </a:endParaRPr>
          </a:p>
          <a:p>
            <a:pPr>
              <a:lnSpc>
                <a:spcPts val="1850"/>
              </a:lnSpc>
            </a:pPr>
            <a:br>
              <a:rPr lang="es-AR" sz="1600" dirty="0">
                <a:latin typeface="Arial" panose="020B0604020202020204" pitchFamily="34" charset="0"/>
                <a:cs typeface="Arial" panose="020B0604020202020204" pitchFamily="34" charset="0"/>
              </a:rPr>
            </a:br>
            <a:r>
              <a:rPr lang="es-AR" sz="1600" dirty="0">
                <a:latin typeface="Helvetica Now Display" panose="020B0504030202020204" pitchFamily="34" charset="0"/>
                <a:cs typeface="Arial" panose="020B0604020202020204" pitchFamily="34" charset="0"/>
              </a:rPr>
              <a:t>Quién/es las envía/n y quién/es las reciben</a:t>
            </a:r>
            <a:r>
              <a:rPr lang="es-AR" sz="1600" dirty="0">
                <a:latin typeface="Arial" panose="020B0604020202020204" pitchFamily="34" charset="0"/>
                <a:cs typeface="Arial" panose="020B0604020202020204" pitchFamily="34" charset="0"/>
              </a:rPr>
              <a:t>.</a:t>
            </a:r>
          </a:p>
          <a:p>
            <a:pPr>
              <a:lnSpc>
                <a:spcPts val="1850"/>
              </a:lnSpc>
            </a:pPr>
            <a:endParaRPr lang="es-AR" sz="1400" dirty="0">
              <a:latin typeface="Arial" panose="020B0604020202020204" pitchFamily="34" charset="0"/>
              <a:cs typeface="Arial" panose="020B0604020202020204" pitchFamily="34" charset="0"/>
            </a:endParaRPr>
          </a:p>
          <a:p>
            <a:pPr>
              <a:lnSpc>
                <a:spcPts val="1850"/>
              </a:lnSpc>
            </a:pPr>
            <a:endParaRPr lang="es-AR" sz="1400" dirty="0">
              <a:latin typeface="Arial" panose="020B0604020202020204" pitchFamily="34" charset="0"/>
              <a:cs typeface="Arial" panose="020B0604020202020204" pitchFamily="34" charset="0"/>
            </a:endParaRPr>
          </a:p>
        </p:txBody>
      </p:sp>
      <p:sp>
        <p:nvSpPr>
          <p:cNvPr id="2" name="Título 1">
            <a:extLst>
              <a:ext uri="{FF2B5EF4-FFF2-40B4-BE49-F238E27FC236}">
                <a16:creationId xmlns:a16="http://schemas.microsoft.com/office/drawing/2014/main" id="{55CC497D-4F63-624A-AD40-5BB73EF752ED}"/>
              </a:ext>
            </a:extLst>
          </p:cNvPr>
          <p:cNvSpPr>
            <a:spLocks noGrp="1"/>
          </p:cNvSpPr>
          <p:nvPr>
            <p:ph type="ctrTitle"/>
          </p:nvPr>
        </p:nvSpPr>
        <p:spPr>
          <a:xfrm>
            <a:off x="928914" y="665163"/>
            <a:ext cx="6895008" cy="2315644"/>
          </a:xfrm>
        </p:spPr>
        <p:txBody>
          <a:bodyPr wrap="none" lIns="0" tIns="0" rIns="0" bIns="0" anchor="t" anchorCtr="0">
            <a:normAutofit/>
          </a:bodyPr>
          <a:lstStyle/>
          <a:p>
            <a:pPr algn="l">
              <a:lnSpc>
                <a:spcPts val="5740"/>
              </a:lnSpc>
            </a:pPr>
            <a:r>
              <a:rPr lang="es-AR" sz="4700" b="1" dirty="0">
                <a:solidFill>
                  <a:srgbClr val="EB6619"/>
                </a:solidFill>
                <a:latin typeface="Helvetica Now Display" panose="020B0504030202020204" pitchFamily="34" charset="0"/>
                <a:cs typeface="Arial" panose="020B0604020202020204" pitchFamily="34" charset="0"/>
              </a:rPr>
              <a:t>Lo que necesitamos</a:t>
            </a:r>
            <a:br>
              <a:rPr lang="es-AR" sz="4700" b="1" dirty="0">
                <a:solidFill>
                  <a:srgbClr val="EB6619"/>
                </a:solidFill>
                <a:latin typeface="Helvetica Now Display" panose="020B0504030202020204" pitchFamily="34" charset="0"/>
                <a:cs typeface="Arial" panose="020B0604020202020204" pitchFamily="34" charset="0"/>
              </a:rPr>
            </a:br>
            <a:r>
              <a:rPr lang="es-AR" sz="4700" b="1" dirty="0">
                <a:solidFill>
                  <a:srgbClr val="EB6619"/>
                </a:solidFill>
                <a:latin typeface="Helvetica Now Display" panose="020B0504030202020204" pitchFamily="34" charset="0"/>
                <a:cs typeface="Arial" panose="020B0604020202020204" pitchFamily="34" charset="0"/>
              </a:rPr>
              <a:t>saber sobre las tareas</a:t>
            </a:r>
            <a:br>
              <a:rPr lang="es-AR" sz="4700" b="1" dirty="0">
                <a:solidFill>
                  <a:srgbClr val="EB6619"/>
                </a:solidFill>
                <a:latin typeface="Helvetica Now Display" panose="020B0504030202020204" pitchFamily="34" charset="0"/>
                <a:cs typeface="Arial" panose="020B0604020202020204" pitchFamily="34" charset="0"/>
              </a:rPr>
            </a:br>
            <a:r>
              <a:rPr lang="es-AR" sz="4700" b="1" dirty="0">
                <a:solidFill>
                  <a:srgbClr val="EB6619"/>
                </a:solidFill>
                <a:latin typeface="Helvetica Now Display" panose="020B0504030202020204" pitchFamily="34" charset="0"/>
                <a:cs typeface="Arial" panose="020B0604020202020204" pitchFamily="34" charset="0"/>
              </a:rPr>
              <a:t>a distancia:</a:t>
            </a:r>
          </a:p>
        </p:txBody>
      </p:sp>
      <p:sp>
        <p:nvSpPr>
          <p:cNvPr id="8" name="Rectángulo 7">
            <a:extLst>
              <a:ext uri="{FF2B5EF4-FFF2-40B4-BE49-F238E27FC236}">
                <a16:creationId xmlns:a16="http://schemas.microsoft.com/office/drawing/2014/main" id="{47599B4E-6412-C64F-881E-C93DB8B1D112}"/>
              </a:ext>
            </a:extLst>
          </p:cNvPr>
          <p:cNvSpPr/>
          <p:nvPr/>
        </p:nvSpPr>
        <p:spPr>
          <a:xfrm>
            <a:off x="4516940" y="4030843"/>
            <a:ext cx="3306982" cy="2172839"/>
          </a:xfrm>
          <a:prstGeom prst="rect">
            <a:avLst/>
          </a:prstGeom>
        </p:spPr>
        <p:txBody>
          <a:bodyPr wrap="square" lIns="0" tIns="0" rIns="0" bIns="0">
            <a:spAutoFit/>
          </a:bodyPr>
          <a:lstStyle/>
          <a:p>
            <a:pPr>
              <a:lnSpc>
                <a:spcPts val="1850"/>
              </a:lnSpc>
            </a:pPr>
            <a:r>
              <a:rPr lang="es-AR" sz="1600" dirty="0">
                <a:latin typeface="Helvetica Now Display" panose="020B0504030202020204" pitchFamily="34" charset="0"/>
                <a:cs typeface="Arial" panose="020B0604020202020204" pitchFamily="34" charset="0"/>
              </a:rPr>
              <a:t>Por qué vías de comunicación llegan.</a:t>
            </a:r>
            <a:br>
              <a:rPr lang="es-AR" sz="1600" dirty="0">
                <a:latin typeface="Helvetica Now Display" panose="020B0504030202020204" pitchFamily="34" charset="0"/>
                <a:cs typeface="Arial" panose="020B0604020202020204" pitchFamily="34" charset="0"/>
              </a:rPr>
            </a:br>
            <a:endParaRPr lang="es-AR" sz="1600" dirty="0">
              <a:latin typeface="Helvetica Now Display" panose="020B0504030202020204" pitchFamily="34" charset="0"/>
              <a:cs typeface="Arial" panose="020B0604020202020204" pitchFamily="34" charset="0"/>
            </a:endParaRPr>
          </a:p>
          <a:p>
            <a:pPr>
              <a:lnSpc>
                <a:spcPts val="1850"/>
              </a:lnSpc>
            </a:pPr>
            <a:endParaRPr lang="es-AR" sz="1400" dirty="0">
              <a:latin typeface="Arial" panose="020B0604020202020204" pitchFamily="34" charset="0"/>
              <a:cs typeface="Arial" panose="020B0604020202020204" pitchFamily="34" charset="0"/>
            </a:endParaRPr>
          </a:p>
          <a:p>
            <a:pPr>
              <a:lnSpc>
                <a:spcPts val="1850"/>
              </a:lnSpc>
            </a:pPr>
            <a:endParaRPr lang="es-AR" sz="1400" dirty="0">
              <a:latin typeface="Arial" panose="020B0604020202020204" pitchFamily="34" charset="0"/>
              <a:cs typeface="Arial" panose="020B0604020202020204" pitchFamily="34" charset="0"/>
            </a:endParaRPr>
          </a:p>
          <a:p>
            <a:pPr>
              <a:lnSpc>
                <a:spcPts val="1850"/>
              </a:lnSpc>
            </a:pPr>
            <a:r>
              <a:rPr lang="es-AR" sz="1600" dirty="0">
                <a:latin typeface="Helvetica Now Display" panose="020B0504030202020204" pitchFamily="34" charset="0"/>
                <a:cs typeface="Arial" panose="020B0604020202020204" pitchFamily="34" charset="0"/>
              </a:rPr>
              <a:t>Si es necesario entregar algunas o todas las tareas a las docentes para que las evalúen</a:t>
            </a:r>
            <a:r>
              <a:rPr lang="es-AR" sz="1600" dirty="0">
                <a:latin typeface="Arial" panose="020B0604020202020204" pitchFamily="34" charset="0"/>
                <a:cs typeface="Arial" panose="020B0604020202020204" pitchFamily="34" charset="0"/>
              </a:rPr>
              <a:t>.</a:t>
            </a:r>
          </a:p>
          <a:p>
            <a:pPr>
              <a:lnSpc>
                <a:spcPts val="1850"/>
              </a:lnSpc>
            </a:pPr>
            <a:endParaRPr lang="es-AR" sz="1400" dirty="0">
              <a:latin typeface="Arial" panose="020B0604020202020204" pitchFamily="34" charset="0"/>
              <a:cs typeface="Arial" panose="020B0604020202020204" pitchFamily="34" charset="0"/>
            </a:endParaRPr>
          </a:p>
          <a:p>
            <a:pPr>
              <a:lnSpc>
                <a:spcPts val="1850"/>
              </a:lnSpc>
            </a:pPr>
            <a:endParaRPr lang="es-AR" sz="1400" dirty="0">
              <a:latin typeface="Arial" panose="020B0604020202020204" pitchFamily="34" charset="0"/>
              <a:cs typeface="Arial" panose="020B0604020202020204" pitchFamily="34" charset="0"/>
            </a:endParaRPr>
          </a:p>
        </p:txBody>
      </p:sp>
      <p:sp>
        <p:nvSpPr>
          <p:cNvPr id="9" name="Rectángulo 8">
            <a:extLst>
              <a:ext uri="{FF2B5EF4-FFF2-40B4-BE49-F238E27FC236}">
                <a16:creationId xmlns:a16="http://schemas.microsoft.com/office/drawing/2014/main" id="{BAACCA23-E057-A34B-8F7B-B03B9C76A309}"/>
              </a:ext>
            </a:extLst>
          </p:cNvPr>
          <p:cNvSpPr/>
          <p:nvPr/>
        </p:nvSpPr>
        <p:spPr>
          <a:xfrm>
            <a:off x="8085088" y="1146169"/>
            <a:ext cx="3306982" cy="5116785"/>
          </a:xfrm>
          <a:prstGeom prst="rect">
            <a:avLst/>
          </a:prstGeom>
        </p:spPr>
        <p:txBody>
          <a:bodyPr wrap="square" lIns="0" tIns="0" rIns="0" bIns="0">
            <a:spAutoFit/>
          </a:bodyPr>
          <a:lstStyle/>
          <a:p>
            <a:pPr>
              <a:lnSpc>
                <a:spcPts val="1850"/>
              </a:lnSpc>
            </a:pPr>
            <a:r>
              <a:rPr lang="es-AR" sz="1600" dirty="0">
                <a:latin typeface="Helvetica Now Display" panose="020B0504030202020204" pitchFamily="34" charset="0"/>
                <a:cs typeface="Arial" panose="020B0604020202020204" pitchFamily="34" charset="0"/>
              </a:rPr>
              <a:t>Si todas las tareas son obligatorias o hay algunas optativas.</a:t>
            </a:r>
          </a:p>
          <a:p>
            <a:pPr>
              <a:lnSpc>
                <a:spcPts val="1850"/>
              </a:lnSpc>
            </a:pPr>
            <a:endParaRPr lang="es-AR" sz="1400" dirty="0">
              <a:latin typeface="Arial" panose="020B0604020202020204" pitchFamily="34" charset="0"/>
              <a:cs typeface="Arial" panose="020B0604020202020204" pitchFamily="34" charset="0"/>
            </a:endParaRPr>
          </a:p>
          <a:p>
            <a:pPr>
              <a:lnSpc>
                <a:spcPts val="1850"/>
              </a:lnSpc>
            </a:pPr>
            <a:endParaRPr lang="es-AR" sz="1400" dirty="0">
              <a:latin typeface="Arial" panose="020B0604020202020204" pitchFamily="34" charset="0"/>
              <a:cs typeface="Arial" panose="020B0604020202020204" pitchFamily="34" charset="0"/>
            </a:endParaRPr>
          </a:p>
          <a:p>
            <a:pPr>
              <a:lnSpc>
                <a:spcPts val="1850"/>
              </a:lnSpc>
            </a:pPr>
            <a:br>
              <a:rPr lang="es-AR" sz="1600" dirty="0">
                <a:latin typeface="Helvetica Now Display" panose="020B0504030202020204" pitchFamily="34" charset="0"/>
                <a:cs typeface="Arial" panose="020B0604020202020204" pitchFamily="34" charset="0"/>
              </a:rPr>
            </a:br>
            <a:r>
              <a:rPr lang="es-AR" sz="1600" dirty="0">
                <a:latin typeface="Helvetica Now Display" panose="020B0504030202020204" pitchFamily="34" charset="0"/>
                <a:cs typeface="Arial" panose="020B0604020202020204" pitchFamily="34" charset="0"/>
              </a:rPr>
              <a:t>Cómo se envían las tareas en caso de que los docentes las pidan.</a:t>
            </a:r>
          </a:p>
          <a:p>
            <a:pPr>
              <a:lnSpc>
                <a:spcPts val="1850"/>
              </a:lnSpc>
            </a:pPr>
            <a:endParaRPr lang="es-AR" sz="1400" dirty="0">
              <a:latin typeface="Arial" panose="020B0604020202020204" pitchFamily="34" charset="0"/>
              <a:cs typeface="Arial" panose="020B0604020202020204" pitchFamily="34" charset="0"/>
            </a:endParaRPr>
          </a:p>
          <a:p>
            <a:pPr>
              <a:lnSpc>
                <a:spcPts val="1850"/>
              </a:lnSpc>
            </a:pPr>
            <a:endParaRPr lang="es-AR" sz="1400" dirty="0">
              <a:latin typeface="Arial" panose="020B0604020202020204" pitchFamily="34" charset="0"/>
              <a:cs typeface="Arial" panose="020B0604020202020204" pitchFamily="34" charset="0"/>
            </a:endParaRPr>
          </a:p>
          <a:p>
            <a:pPr>
              <a:lnSpc>
                <a:spcPts val="1850"/>
              </a:lnSpc>
            </a:pPr>
            <a:br>
              <a:rPr lang="es-AR" sz="1600" dirty="0">
                <a:latin typeface="Helvetica Now Display" panose="020B0504030202020204" pitchFamily="34" charset="0"/>
                <a:cs typeface="Arial" panose="020B0604020202020204" pitchFamily="34" charset="0"/>
              </a:rPr>
            </a:br>
            <a:r>
              <a:rPr lang="es-AR" sz="1600" dirty="0">
                <a:latin typeface="Helvetica Now Display" panose="020B0504030202020204" pitchFamily="34" charset="0"/>
                <a:cs typeface="Arial" panose="020B0604020202020204" pitchFamily="34" charset="0"/>
              </a:rPr>
              <a:t>En qué espacio hay que resolver las tareas (cuaderno, carpeta, plataforma digital, otras).</a:t>
            </a:r>
          </a:p>
          <a:p>
            <a:pPr>
              <a:lnSpc>
                <a:spcPts val="1850"/>
              </a:lnSpc>
            </a:pPr>
            <a:endParaRPr lang="es-AR" sz="1400" dirty="0">
              <a:latin typeface="Arial" panose="020B0604020202020204" pitchFamily="34" charset="0"/>
              <a:cs typeface="Arial" panose="020B0604020202020204" pitchFamily="34" charset="0"/>
            </a:endParaRPr>
          </a:p>
          <a:p>
            <a:pPr>
              <a:lnSpc>
                <a:spcPts val="1850"/>
              </a:lnSpc>
            </a:pPr>
            <a:endParaRPr lang="es-AR" sz="1400" dirty="0">
              <a:latin typeface="Arial" panose="020B0604020202020204" pitchFamily="34" charset="0"/>
              <a:cs typeface="Arial" panose="020B0604020202020204" pitchFamily="34" charset="0"/>
            </a:endParaRPr>
          </a:p>
          <a:p>
            <a:pPr>
              <a:lnSpc>
                <a:spcPts val="1850"/>
              </a:lnSpc>
            </a:pPr>
            <a:br>
              <a:rPr lang="es-AR" sz="1600" dirty="0">
                <a:latin typeface="Helvetica Now Display" panose="020B0504030202020204" pitchFamily="34" charset="0"/>
                <a:cs typeface="Arial" panose="020B0604020202020204" pitchFamily="34" charset="0"/>
              </a:rPr>
            </a:br>
            <a:r>
              <a:rPr lang="es-AR" sz="1600" dirty="0">
                <a:latin typeface="Helvetica Now Display" panose="020B0504030202020204" pitchFamily="34" charset="0"/>
                <a:cs typeface="Arial" panose="020B0604020202020204" pitchFamily="34" charset="0"/>
              </a:rPr>
              <a:t>Si hacen falta recursos extra para realizar las tareas (libros, archivos a descargar, acceso a plataformas, sitios de internet, computadora o celular, etcétera).</a:t>
            </a:r>
          </a:p>
        </p:txBody>
      </p:sp>
      <p:pic>
        <p:nvPicPr>
          <p:cNvPr id="10" name="Imagen 9">
            <a:extLst>
              <a:ext uri="{FF2B5EF4-FFF2-40B4-BE49-F238E27FC236}">
                <a16:creationId xmlns:a16="http://schemas.microsoft.com/office/drawing/2014/main" id="{E17A784B-2347-2C42-BA44-9FD320E5E925}"/>
              </a:ext>
            </a:extLst>
          </p:cNvPr>
          <p:cNvPicPr>
            <a:picLocks noChangeAspect="1"/>
          </p:cNvPicPr>
          <p:nvPr/>
        </p:nvPicPr>
        <p:blipFill>
          <a:blip r:embed="rId2"/>
          <a:srcRect/>
          <a:stretch/>
        </p:blipFill>
        <p:spPr>
          <a:xfrm>
            <a:off x="8070574" y="648329"/>
            <a:ext cx="520700" cy="520700"/>
          </a:xfrm>
          <a:prstGeom prst="rect">
            <a:avLst/>
          </a:prstGeom>
        </p:spPr>
      </p:pic>
      <p:pic>
        <p:nvPicPr>
          <p:cNvPr id="12" name="Imagen 11">
            <a:extLst>
              <a:ext uri="{FF2B5EF4-FFF2-40B4-BE49-F238E27FC236}">
                <a16:creationId xmlns:a16="http://schemas.microsoft.com/office/drawing/2014/main" id="{9EA6EC38-E692-9E44-A437-B9AA1AC7B139}"/>
              </a:ext>
            </a:extLst>
          </p:cNvPr>
          <p:cNvPicPr>
            <a:picLocks noChangeAspect="1"/>
          </p:cNvPicPr>
          <p:nvPr/>
        </p:nvPicPr>
        <p:blipFill>
          <a:blip r:embed="rId2"/>
          <a:srcRect/>
          <a:stretch/>
        </p:blipFill>
        <p:spPr>
          <a:xfrm>
            <a:off x="4497062" y="3520440"/>
            <a:ext cx="520700" cy="520700"/>
          </a:xfrm>
          <a:prstGeom prst="rect">
            <a:avLst/>
          </a:prstGeom>
        </p:spPr>
      </p:pic>
      <p:pic>
        <p:nvPicPr>
          <p:cNvPr id="14" name="Imagen 13">
            <a:extLst>
              <a:ext uri="{FF2B5EF4-FFF2-40B4-BE49-F238E27FC236}">
                <a16:creationId xmlns:a16="http://schemas.microsoft.com/office/drawing/2014/main" id="{E724EEAA-56DA-4F4A-82C5-8F9FDC38E0B0}"/>
              </a:ext>
            </a:extLst>
          </p:cNvPr>
          <p:cNvPicPr>
            <a:picLocks noChangeAspect="1"/>
          </p:cNvPicPr>
          <p:nvPr/>
        </p:nvPicPr>
        <p:blipFill>
          <a:blip r:embed="rId2"/>
          <a:srcRect/>
          <a:stretch/>
        </p:blipFill>
        <p:spPr>
          <a:xfrm>
            <a:off x="4497062" y="4482662"/>
            <a:ext cx="520700" cy="520700"/>
          </a:xfrm>
          <a:prstGeom prst="rect">
            <a:avLst/>
          </a:prstGeom>
        </p:spPr>
      </p:pic>
      <p:pic>
        <p:nvPicPr>
          <p:cNvPr id="15" name="Imagen 14">
            <a:extLst>
              <a:ext uri="{FF2B5EF4-FFF2-40B4-BE49-F238E27FC236}">
                <a16:creationId xmlns:a16="http://schemas.microsoft.com/office/drawing/2014/main" id="{85E993D2-F4E9-4241-8DC6-6B5802B8C059}"/>
              </a:ext>
            </a:extLst>
          </p:cNvPr>
          <p:cNvPicPr>
            <a:picLocks noChangeAspect="1"/>
          </p:cNvPicPr>
          <p:nvPr/>
        </p:nvPicPr>
        <p:blipFill>
          <a:blip r:embed="rId2"/>
          <a:srcRect/>
          <a:stretch/>
        </p:blipFill>
        <p:spPr>
          <a:xfrm>
            <a:off x="902524" y="3569854"/>
            <a:ext cx="520700" cy="520700"/>
          </a:xfrm>
          <a:prstGeom prst="rect">
            <a:avLst/>
          </a:prstGeom>
        </p:spPr>
      </p:pic>
      <p:pic>
        <p:nvPicPr>
          <p:cNvPr id="16" name="Imagen 15">
            <a:extLst>
              <a:ext uri="{FF2B5EF4-FFF2-40B4-BE49-F238E27FC236}">
                <a16:creationId xmlns:a16="http://schemas.microsoft.com/office/drawing/2014/main" id="{29F6CCAE-9938-AD4D-A675-358593A2182F}"/>
              </a:ext>
            </a:extLst>
          </p:cNvPr>
          <p:cNvPicPr>
            <a:picLocks noChangeAspect="1"/>
          </p:cNvPicPr>
          <p:nvPr/>
        </p:nvPicPr>
        <p:blipFill>
          <a:blip r:embed="rId2"/>
          <a:srcRect/>
          <a:stretch/>
        </p:blipFill>
        <p:spPr>
          <a:xfrm>
            <a:off x="902524" y="4482662"/>
            <a:ext cx="520700" cy="520700"/>
          </a:xfrm>
          <a:prstGeom prst="rect">
            <a:avLst/>
          </a:prstGeom>
        </p:spPr>
      </p:pic>
      <p:pic>
        <p:nvPicPr>
          <p:cNvPr id="17" name="Imagen 16">
            <a:extLst>
              <a:ext uri="{FF2B5EF4-FFF2-40B4-BE49-F238E27FC236}">
                <a16:creationId xmlns:a16="http://schemas.microsoft.com/office/drawing/2014/main" id="{61C9C8E6-2254-D54F-81DD-EF16766154F6}"/>
              </a:ext>
            </a:extLst>
          </p:cNvPr>
          <p:cNvPicPr>
            <a:picLocks noChangeAspect="1"/>
          </p:cNvPicPr>
          <p:nvPr/>
        </p:nvPicPr>
        <p:blipFill>
          <a:blip r:embed="rId2"/>
          <a:srcRect/>
          <a:stretch/>
        </p:blipFill>
        <p:spPr>
          <a:xfrm>
            <a:off x="8070574" y="1852552"/>
            <a:ext cx="520700" cy="520700"/>
          </a:xfrm>
          <a:prstGeom prst="rect">
            <a:avLst/>
          </a:prstGeom>
        </p:spPr>
      </p:pic>
      <p:pic>
        <p:nvPicPr>
          <p:cNvPr id="18" name="Imagen 17">
            <a:extLst>
              <a:ext uri="{FF2B5EF4-FFF2-40B4-BE49-F238E27FC236}">
                <a16:creationId xmlns:a16="http://schemas.microsoft.com/office/drawing/2014/main" id="{FCF415CF-B786-014F-B0BC-D7900D469D90}"/>
              </a:ext>
            </a:extLst>
          </p:cNvPr>
          <p:cNvPicPr>
            <a:picLocks noChangeAspect="1"/>
          </p:cNvPicPr>
          <p:nvPr/>
        </p:nvPicPr>
        <p:blipFill>
          <a:blip r:embed="rId2"/>
          <a:srcRect/>
          <a:stretch/>
        </p:blipFill>
        <p:spPr>
          <a:xfrm>
            <a:off x="8070574" y="3049154"/>
            <a:ext cx="520700" cy="520700"/>
          </a:xfrm>
          <a:prstGeom prst="rect">
            <a:avLst/>
          </a:prstGeom>
        </p:spPr>
      </p:pic>
      <p:pic>
        <p:nvPicPr>
          <p:cNvPr id="19" name="Imagen 18">
            <a:extLst>
              <a:ext uri="{FF2B5EF4-FFF2-40B4-BE49-F238E27FC236}">
                <a16:creationId xmlns:a16="http://schemas.microsoft.com/office/drawing/2014/main" id="{119F615B-A525-C843-A59A-BD0D8AE033C6}"/>
              </a:ext>
            </a:extLst>
          </p:cNvPr>
          <p:cNvPicPr>
            <a:picLocks noChangeAspect="1"/>
          </p:cNvPicPr>
          <p:nvPr/>
        </p:nvPicPr>
        <p:blipFill>
          <a:blip r:embed="rId2"/>
          <a:srcRect/>
          <a:stretch/>
        </p:blipFill>
        <p:spPr>
          <a:xfrm>
            <a:off x="8070574" y="4497902"/>
            <a:ext cx="520700" cy="520700"/>
          </a:xfrm>
          <a:prstGeom prst="rect">
            <a:avLst/>
          </a:prstGeom>
        </p:spPr>
      </p:pic>
    </p:spTree>
    <p:extLst>
      <p:ext uri="{BB962C8B-B14F-4D97-AF65-F5344CB8AC3E}">
        <p14:creationId xmlns:p14="http://schemas.microsoft.com/office/powerpoint/2010/main" val="268990197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EFE18D9CEF7C864D924BE7BCE831BD4E" ma:contentTypeVersion="0" ma:contentTypeDescription="Crear nuevo documento." ma:contentTypeScope="" ma:versionID="132a66337ff661593f4d8358bde810a5">
  <xsd:schema xmlns:xsd="http://www.w3.org/2001/XMLSchema" xmlns:xs="http://www.w3.org/2001/XMLSchema" xmlns:p="http://schemas.microsoft.com/office/2006/metadata/properties" targetNamespace="http://schemas.microsoft.com/office/2006/metadata/properties" ma:root="true" ma:fieldsID="986dcc55fc7de7b749655be5365d3efe">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641DDB9-2D89-43BE-9206-42CEF1B6DCFF}"/>
</file>

<file path=customXml/itemProps2.xml><?xml version="1.0" encoding="utf-8"?>
<ds:datastoreItem xmlns:ds="http://schemas.openxmlformats.org/officeDocument/2006/customXml" ds:itemID="{22429451-9AB3-4720-9A75-DB8A1F843279}"/>
</file>

<file path=customXml/itemProps3.xml><?xml version="1.0" encoding="utf-8"?>
<ds:datastoreItem xmlns:ds="http://schemas.openxmlformats.org/officeDocument/2006/customXml" ds:itemID="{F0608DE2-B54E-4BB4-BB77-6A4B94F995A0}"/>
</file>

<file path=docProps/app.xml><?xml version="1.0" encoding="utf-8"?>
<Properties xmlns="http://schemas.openxmlformats.org/officeDocument/2006/extended-properties" xmlns:vt="http://schemas.openxmlformats.org/officeDocument/2006/docPropsVTypes">
  <TotalTime>353</TotalTime>
  <Words>144</Words>
  <Application>Microsoft Office PowerPoint</Application>
  <PresentationFormat>Panorámica</PresentationFormat>
  <Paragraphs>34</Paragraphs>
  <Slides>3</Slides>
  <Notes>1</Notes>
  <HiddenSlides>0</HiddenSlides>
  <MMClips>0</MMClips>
  <ScaleCrop>false</ScaleCrop>
  <HeadingPairs>
    <vt:vector size="6" baseType="variant">
      <vt:variant>
        <vt:lpstr>Fuentes usadas</vt:lpstr>
      </vt:variant>
      <vt:variant>
        <vt:i4>4</vt:i4>
      </vt:variant>
      <vt:variant>
        <vt:lpstr>Tema</vt:lpstr>
      </vt:variant>
      <vt:variant>
        <vt:i4>2</vt:i4>
      </vt:variant>
      <vt:variant>
        <vt:lpstr>Títulos de diapositiva</vt:lpstr>
      </vt:variant>
      <vt:variant>
        <vt:i4>3</vt:i4>
      </vt:variant>
    </vt:vector>
  </HeadingPairs>
  <TitlesOfParts>
    <vt:vector size="9" baseType="lpstr">
      <vt:lpstr>Arial</vt:lpstr>
      <vt:lpstr>Calibri</vt:lpstr>
      <vt:lpstr>Calibri Light</vt:lpstr>
      <vt:lpstr>Helvetica Now Display</vt:lpstr>
      <vt:lpstr>Tema de Office</vt:lpstr>
      <vt:lpstr>1_Tema de Office</vt:lpstr>
      <vt:lpstr>Acompañar a nuestros  hijos en las tareas  de la escuela</vt:lpstr>
      <vt:lpstr>El oficio de alumno: herramientas</vt:lpstr>
      <vt:lpstr>Lo que necesitamos saber sobre las tareas a distancia: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c:title>
  <dc:creator>marcelo moran</dc:creator>
  <cp:lastModifiedBy>Gabriela Da Prato</cp:lastModifiedBy>
  <cp:revision>21</cp:revision>
  <dcterms:created xsi:type="dcterms:W3CDTF">2020-04-23T13:30:29Z</dcterms:created>
  <dcterms:modified xsi:type="dcterms:W3CDTF">2020-04-24T23:55:18Z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0x010100EFE18D9CEF7C864D924BE7BCE831BD4E</vt:lpwstr>
  </property>
</Properties>
</file>