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60" r:id="rId5"/>
  </p:sldMasterIdLst>
  <p:sldIdLst>
    <p:sldId id="265" r:id="rId6"/>
    <p:sldId id="258" r:id="rId7"/>
    <p:sldId id="259" r:id="rId8"/>
    <p:sldId id="266" r:id="rId9"/>
    <p:sldId id="267" r:id="rId10"/>
  </p:sldIdLst>
  <p:sldSz cx="12192000" cy="6858000"/>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6619"/>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CD98715-1ADF-4C41-92CD-AF88CC4CB2C1}" v="48" dt="2020-06-08T21:56:04.71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36"/>
    <p:restoredTop sz="94640"/>
  </p:normalViewPr>
  <p:slideViewPr>
    <p:cSldViewPr snapToGrid="0" snapToObjects="1" showGuides="1">
      <p:cViewPr varScale="1">
        <p:scale>
          <a:sx n="68" d="100"/>
          <a:sy n="68" d="100"/>
        </p:scale>
        <p:origin x="624"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2.xml"/><Relationship Id="rId15" Type="http://schemas.microsoft.com/office/2016/11/relationships/changesInfo" Target="changesInfos/changesInfo1.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abriela Da Prato" userId="S::gabrieladaprato@natura.net::9323ffe9-c5d2-4f07-9e7f-e5a19299f654" providerId="AD" clId="Web-{9CD98715-1ADF-4C41-92CD-AF88CC4CB2C1}"/>
    <pc:docChg chg="modSld">
      <pc:chgData name="Gabriela Da Prato" userId="S::gabrieladaprato@natura.net::9323ffe9-c5d2-4f07-9e7f-e5a19299f654" providerId="AD" clId="Web-{9CD98715-1ADF-4C41-92CD-AF88CC4CB2C1}" dt="2020-06-08T21:56:04.717" v="47" actId="20577"/>
      <pc:docMkLst>
        <pc:docMk/>
      </pc:docMkLst>
      <pc:sldChg chg="modSp">
        <pc:chgData name="Gabriela Da Prato" userId="S::gabrieladaprato@natura.net::9323ffe9-c5d2-4f07-9e7f-e5a19299f654" providerId="AD" clId="Web-{9CD98715-1ADF-4C41-92CD-AF88CC4CB2C1}" dt="2020-06-08T21:54:18.366" v="12" actId="20577"/>
        <pc:sldMkLst>
          <pc:docMk/>
          <pc:sldMk cId="2689901979" sldId="258"/>
        </pc:sldMkLst>
        <pc:spChg chg="mod">
          <ac:chgData name="Gabriela Da Prato" userId="S::gabrieladaprato@natura.net::9323ffe9-c5d2-4f07-9e7f-e5a19299f654" providerId="AD" clId="Web-{9CD98715-1ADF-4C41-92CD-AF88CC4CB2C1}" dt="2020-06-08T21:54:08.116" v="9" actId="20577"/>
          <ac:spMkLst>
            <pc:docMk/>
            <pc:sldMk cId="2689901979" sldId="258"/>
            <ac:spMk id="2" creationId="{55CC497D-4F63-624A-AD40-5BB73EF752ED}"/>
          </ac:spMkLst>
        </pc:spChg>
        <pc:spChg chg="mod">
          <ac:chgData name="Gabriela Da Prato" userId="S::gabrieladaprato@natura.net::9323ffe9-c5d2-4f07-9e7f-e5a19299f654" providerId="AD" clId="Web-{9CD98715-1ADF-4C41-92CD-AF88CC4CB2C1}" dt="2020-06-08T21:54:18.366" v="12" actId="20577"/>
          <ac:spMkLst>
            <pc:docMk/>
            <pc:sldMk cId="2689901979" sldId="258"/>
            <ac:spMk id="7" creationId="{9400C014-D5F0-EF47-BC68-477CE2F3D8DF}"/>
          </ac:spMkLst>
        </pc:spChg>
        <pc:spChg chg="mod">
          <ac:chgData name="Gabriela Da Prato" userId="S::gabrieladaprato@natura.net::9323ffe9-c5d2-4f07-9e7f-e5a19299f654" providerId="AD" clId="Web-{9CD98715-1ADF-4C41-92CD-AF88CC4CB2C1}" dt="2020-06-08T21:53:59.678" v="6" actId="20577"/>
          <ac:spMkLst>
            <pc:docMk/>
            <pc:sldMk cId="2689901979" sldId="258"/>
            <ac:spMk id="8" creationId="{47599B4E-6412-C64F-881E-C93DB8B1D112}"/>
          </ac:spMkLst>
        </pc:spChg>
      </pc:sldChg>
      <pc:sldChg chg="modSp">
        <pc:chgData name="Gabriela Da Prato" userId="S::gabrieladaprato@natura.net::9323ffe9-c5d2-4f07-9e7f-e5a19299f654" providerId="AD" clId="Web-{9CD98715-1ADF-4C41-92CD-AF88CC4CB2C1}" dt="2020-06-08T21:54:58.103" v="23" actId="20577"/>
        <pc:sldMkLst>
          <pc:docMk/>
          <pc:sldMk cId="348362764" sldId="259"/>
        </pc:sldMkLst>
        <pc:spChg chg="mod">
          <ac:chgData name="Gabriela Da Prato" userId="S::gabrieladaprato@natura.net::9323ffe9-c5d2-4f07-9e7f-e5a19299f654" providerId="AD" clId="Web-{9CD98715-1ADF-4C41-92CD-AF88CC4CB2C1}" dt="2020-06-08T21:54:40.477" v="17" actId="20577"/>
          <ac:spMkLst>
            <pc:docMk/>
            <pc:sldMk cId="348362764" sldId="259"/>
            <ac:spMk id="7" creationId="{9400C014-D5F0-EF47-BC68-477CE2F3D8DF}"/>
          </ac:spMkLst>
        </pc:spChg>
        <pc:spChg chg="mod">
          <ac:chgData name="Gabriela Da Prato" userId="S::gabrieladaprato@natura.net::9323ffe9-c5d2-4f07-9e7f-e5a19299f654" providerId="AD" clId="Web-{9CD98715-1ADF-4C41-92CD-AF88CC4CB2C1}" dt="2020-06-08T21:54:48.478" v="20" actId="20577"/>
          <ac:spMkLst>
            <pc:docMk/>
            <pc:sldMk cId="348362764" sldId="259"/>
            <ac:spMk id="8" creationId="{47599B4E-6412-C64F-881E-C93DB8B1D112}"/>
          </ac:spMkLst>
        </pc:spChg>
        <pc:spChg chg="mod">
          <ac:chgData name="Gabriela Da Prato" userId="S::gabrieladaprato@natura.net::9323ffe9-c5d2-4f07-9e7f-e5a19299f654" providerId="AD" clId="Web-{9CD98715-1ADF-4C41-92CD-AF88CC4CB2C1}" dt="2020-06-08T21:54:58.103" v="23" actId="20577"/>
          <ac:spMkLst>
            <pc:docMk/>
            <pc:sldMk cId="348362764" sldId="259"/>
            <ac:spMk id="9" creationId="{BAACCA23-E057-A34B-8F7B-B03B9C76A309}"/>
          </ac:spMkLst>
        </pc:spChg>
        <pc:spChg chg="mod">
          <ac:chgData name="Gabriela Da Prato" userId="S::gabrieladaprato@natura.net::9323ffe9-c5d2-4f07-9e7f-e5a19299f654" providerId="AD" clId="Web-{9CD98715-1ADF-4C41-92CD-AF88CC4CB2C1}" dt="2020-06-08T21:54:31.711" v="16" actId="20577"/>
          <ac:spMkLst>
            <pc:docMk/>
            <pc:sldMk cId="348362764" sldId="259"/>
            <ac:spMk id="14" creationId="{46AE627E-5453-0B41-9028-A5978D94421E}"/>
          </ac:spMkLst>
        </pc:spChg>
      </pc:sldChg>
      <pc:sldChg chg="modSp">
        <pc:chgData name="Gabriela Da Prato" userId="S::gabrieladaprato@natura.net::9323ffe9-c5d2-4f07-9e7f-e5a19299f654" providerId="AD" clId="Web-{9CD98715-1ADF-4C41-92CD-AF88CC4CB2C1}" dt="2020-06-08T21:53:51.662" v="3" actId="20577"/>
        <pc:sldMkLst>
          <pc:docMk/>
          <pc:sldMk cId="1615022866" sldId="265"/>
        </pc:sldMkLst>
        <pc:spChg chg="mod">
          <ac:chgData name="Gabriela Da Prato" userId="S::gabrieladaprato@natura.net::9323ffe9-c5d2-4f07-9e7f-e5a19299f654" providerId="AD" clId="Web-{9CD98715-1ADF-4C41-92CD-AF88CC4CB2C1}" dt="2020-06-08T21:53:40.880" v="0" actId="20577"/>
          <ac:spMkLst>
            <pc:docMk/>
            <pc:sldMk cId="1615022866" sldId="265"/>
            <ac:spMk id="2" creationId="{55CC497D-4F63-624A-AD40-5BB73EF752ED}"/>
          </ac:spMkLst>
        </pc:spChg>
        <pc:spChg chg="mod">
          <ac:chgData name="Gabriela Da Prato" userId="S::gabrieladaprato@natura.net::9323ffe9-c5d2-4f07-9e7f-e5a19299f654" providerId="AD" clId="Web-{9CD98715-1ADF-4C41-92CD-AF88CC4CB2C1}" dt="2020-06-08T21:53:51.662" v="3" actId="20577"/>
          <ac:spMkLst>
            <pc:docMk/>
            <pc:sldMk cId="1615022866" sldId="265"/>
            <ac:spMk id="7" creationId="{9400C014-D5F0-EF47-BC68-477CE2F3D8DF}"/>
          </ac:spMkLst>
        </pc:spChg>
      </pc:sldChg>
      <pc:sldChg chg="modSp">
        <pc:chgData name="Gabriela Da Prato" userId="S::gabrieladaprato@natura.net::9323ffe9-c5d2-4f07-9e7f-e5a19299f654" providerId="AD" clId="Web-{9CD98715-1ADF-4C41-92CD-AF88CC4CB2C1}" dt="2020-06-08T21:55:30.137" v="35" actId="20577"/>
        <pc:sldMkLst>
          <pc:docMk/>
          <pc:sldMk cId="2689901979" sldId="266"/>
        </pc:sldMkLst>
        <pc:spChg chg="mod">
          <ac:chgData name="Gabriela Da Prato" userId="S::gabrieladaprato@natura.net::9323ffe9-c5d2-4f07-9e7f-e5a19299f654" providerId="AD" clId="Web-{9CD98715-1ADF-4C41-92CD-AF88CC4CB2C1}" dt="2020-06-08T21:55:07.635" v="26" actId="20577"/>
          <ac:spMkLst>
            <pc:docMk/>
            <pc:sldMk cId="2689901979" sldId="266"/>
            <ac:spMk id="2" creationId="{55CC497D-4F63-624A-AD40-5BB73EF752ED}"/>
          </ac:spMkLst>
        </pc:spChg>
        <pc:spChg chg="mod">
          <ac:chgData name="Gabriela Da Prato" userId="S::gabrieladaprato@natura.net::9323ffe9-c5d2-4f07-9e7f-e5a19299f654" providerId="AD" clId="Web-{9CD98715-1ADF-4C41-92CD-AF88CC4CB2C1}" dt="2020-06-08T21:55:14.448" v="29" actId="20577"/>
          <ac:spMkLst>
            <pc:docMk/>
            <pc:sldMk cId="2689901979" sldId="266"/>
            <ac:spMk id="7" creationId="{9400C014-D5F0-EF47-BC68-477CE2F3D8DF}"/>
          </ac:spMkLst>
        </pc:spChg>
        <pc:spChg chg="mod">
          <ac:chgData name="Gabriela Da Prato" userId="S::gabrieladaprato@natura.net::9323ffe9-c5d2-4f07-9e7f-e5a19299f654" providerId="AD" clId="Web-{9CD98715-1ADF-4C41-92CD-AF88CC4CB2C1}" dt="2020-06-08T21:55:21.980" v="32" actId="20577"/>
          <ac:spMkLst>
            <pc:docMk/>
            <pc:sldMk cId="2689901979" sldId="266"/>
            <ac:spMk id="8" creationId="{47599B4E-6412-C64F-881E-C93DB8B1D112}"/>
          </ac:spMkLst>
        </pc:spChg>
        <pc:spChg chg="mod">
          <ac:chgData name="Gabriela Da Prato" userId="S::gabrieladaprato@natura.net::9323ffe9-c5d2-4f07-9e7f-e5a19299f654" providerId="AD" clId="Web-{9CD98715-1ADF-4C41-92CD-AF88CC4CB2C1}" dt="2020-06-08T21:55:30.137" v="35" actId="20577"/>
          <ac:spMkLst>
            <pc:docMk/>
            <pc:sldMk cId="2689901979" sldId="266"/>
            <ac:spMk id="9" creationId="{47599B4E-6412-C64F-881E-C93DB8B1D112}"/>
          </ac:spMkLst>
        </pc:spChg>
      </pc:sldChg>
      <pc:sldChg chg="modSp">
        <pc:chgData name="Gabriela Da Prato" userId="S::gabrieladaprato@natura.net::9323ffe9-c5d2-4f07-9e7f-e5a19299f654" providerId="AD" clId="Web-{9CD98715-1ADF-4C41-92CD-AF88CC4CB2C1}" dt="2020-06-08T21:56:01.780" v="45" actId="20577"/>
        <pc:sldMkLst>
          <pc:docMk/>
          <pc:sldMk cId="348362764" sldId="267"/>
        </pc:sldMkLst>
        <pc:spChg chg="mod">
          <ac:chgData name="Gabriela Da Prato" userId="S::gabrieladaprato@natura.net::9323ffe9-c5d2-4f07-9e7f-e5a19299f654" providerId="AD" clId="Web-{9CD98715-1ADF-4C41-92CD-AF88CC4CB2C1}" dt="2020-06-08T21:55:47.482" v="39" actId="20577"/>
          <ac:spMkLst>
            <pc:docMk/>
            <pc:sldMk cId="348362764" sldId="267"/>
            <ac:spMk id="7" creationId="{9400C014-D5F0-EF47-BC68-477CE2F3D8DF}"/>
          </ac:spMkLst>
        </pc:spChg>
        <pc:spChg chg="mod">
          <ac:chgData name="Gabriela Da Prato" userId="S::gabrieladaprato@natura.net::9323ffe9-c5d2-4f07-9e7f-e5a19299f654" providerId="AD" clId="Web-{9CD98715-1ADF-4C41-92CD-AF88CC4CB2C1}" dt="2020-06-08T21:55:55.217" v="42" actId="20577"/>
          <ac:spMkLst>
            <pc:docMk/>
            <pc:sldMk cId="348362764" sldId="267"/>
            <ac:spMk id="8" creationId="{47599B4E-6412-C64F-881E-C93DB8B1D112}"/>
          </ac:spMkLst>
        </pc:spChg>
        <pc:spChg chg="mod">
          <ac:chgData name="Gabriela Da Prato" userId="S::gabrieladaprato@natura.net::9323ffe9-c5d2-4f07-9e7f-e5a19299f654" providerId="AD" clId="Web-{9CD98715-1ADF-4C41-92CD-AF88CC4CB2C1}" dt="2020-06-08T21:56:01.780" v="45" actId="20577"/>
          <ac:spMkLst>
            <pc:docMk/>
            <pc:sldMk cId="348362764" sldId="267"/>
            <ac:spMk id="9" creationId="{BAACCA23-E057-A34B-8F7B-B03B9C76A309}"/>
          </ac:spMkLst>
        </pc:spChg>
        <pc:spChg chg="mod">
          <ac:chgData name="Gabriela Da Prato" userId="S::gabrieladaprato@natura.net::9323ffe9-c5d2-4f07-9e7f-e5a19299f654" providerId="AD" clId="Web-{9CD98715-1ADF-4C41-92CD-AF88CC4CB2C1}" dt="2020-06-08T21:55:39.669" v="38" actId="20577"/>
          <ac:spMkLst>
            <pc:docMk/>
            <pc:sldMk cId="348362764" sldId="267"/>
            <ac:spMk id="14" creationId="{46AE627E-5453-0B41-9028-A5978D94421E}"/>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1BF3424-EFAE-4340-9A36-9B6CB092A630}"/>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AR"/>
          </a:p>
        </p:txBody>
      </p:sp>
      <p:sp>
        <p:nvSpPr>
          <p:cNvPr id="3" name="Subtítulo 2">
            <a:extLst>
              <a:ext uri="{FF2B5EF4-FFF2-40B4-BE49-F238E27FC236}">
                <a16:creationId xmlns:a16="http://schemas.microsoft.com/office/drawing/2014/main" id="{7789BE55-7B30-914B-8546-C485FA412B7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AR"/>
          </a:p>
        </p:txBody>
      </p:sp>
      <p:sp>
        <p:nvSpPr>
          <p:cNvPr id="4" name="Marcador de fecha 3">
            <a:extLst>
              <a:ext uri="{FF2B5EF4-FFF2-40B4-BE49-F238E27FC236}">
                <a16:creationId xmlns:a16="http://schemas.microsoft.com/office/drawing/2014/main" id="{8CFB2424-2EF5-4445-A84E-D441CF6A0C07}"/>
              </a:ext>
            </a:extLst>
          </p:cNvPr>
          <p:cNvSpPr>
            <a:spLocks noGrp="1"/>
          </p:cNvSpPr>
          <p:nvPr>
            <p:ph type="dt" sz="half" idx="10"/>
          </p:nvPr>
        </p:nvSpPr>
        <p:spPr/>
        <p:txBody>
          <a:bodyPr/>
          <a:lstStyle/>
          <a:p>
            <a:fld id="{555E773B-A21E-3246-9A2B-D5549359141A}" type="datetimeFigureOut">
              <a:rPr lang="es-AR" smtClean="0"/>
              <a:pPr/>
              <a:t>8/6/2020</a:t>
            </a:fld>
            <a:endParaRPr lang="es-AR"/>
          </a:p>
        </p:txBody>
      </p:sp>
      <p:sp>
        <p:nvSpPr>
          <p:cNvPr id="5" name="Marcador de pie de página 4">
            <a:extLst>
              <a:ext uri="{FF2B5EF4-FFF2-40B4-BE49-F238E27FC236}">
                <a16:creationId xmlns:a16="http://schemas.microsoft.com/office/drawing/2014/main" id="{D58324F5-D8FB-5F4C-88CE-E4F276BBA4BD}"/>
              </a:ext>
            </a:extLst>
          </p:cNvPr>
          <p:cNvSpPr>
            <a:spLocks noGrp="1"/>
          </p:cNvSpPr>
          <p:nvPr>
            <p:ph type="ftr" sz="quarter" idx="11"/>
          </p:nvPr>
        </p:nvSpPr>
        <p:spPr/>
        <p:txBody>
          <a:bodyPr/>
          <a:lstStyle/>
          <a:p>
            <a:endParaRPr lang="es-AR"/>
          </a:p>
        </p:txBody>
      </p:sp>
      <p:sp>
        <p:nvSpPr>
          <p:cNvPr id="6" name="Marcador de número de diapositiva 5">
            <a:extLst>
              <a:ext uri="{FF2B5EF4-FFF2-40B4-BE49-F238E27FC236}">
                <a16:creationId xmlns:a16="http://schemas.microsoft.com/office/drawing/2014/main" id="{96509EC0-48C7-0B4E-BA71-D7EBDA3F3D34}"/>
              </a:ext>
            </a:extLst>
          </p:cNvPr>
          <p:cNvSpPr>
            <a:spLocks noGrp="1"/>
          </p:cNvSpPr>
          <p:nvPr>
            <p:ph type="sldNum" sz="quarter" idx="12"/>
          </p:nvPr>
        </p:nvSpPr>
        <p:spPr/>
        <p:txBody>
          <a:bodyPr/>
          <a:lstStyle/>
          <a:p>
            <a:fld id="{B306BB02-4FCD-424D-AAFA-E8673B3A1832}" type="slidenum">
              <a:rPr lang="es-AR" smtClean="0"/>
              <a:pPr/>
              <a:t>‹Nº›</a:t>
            </a:fld>
            <a:endParaRPr lang="es-AR"/>
          </a:p>
        </p:txBody>
      </p:sp>
    </p:spTree>
    <p:extLst>
      <p:ext uri="{BB962C8B-B14F-4D97-AF65-F5344CB8AC3E}">
        <p14:creationId xmlns:p14="http://schemas.microsoft.com/office/powerpoint/2010/main" val="3093143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77BE739-F169-5544-BB6C-4EB00EFBC3A5}"/>
              </a:ext>
            </a:extLst>
          </p:cNvPr>
          <p:cNvSpPr>
            <a:spLocks noGrp="1"/>
          </p:cNvSpPr>
          <p:nvPr>
            <p:ph type="title"/>
          </p:nvPr>
        </p:nvSpPr>
        <p:spPr/>
        <p:txBody>
          <a:bodyPr/>
          <a:lstStyle/>
          <a:p>
            <a:r>
              <a:rPr lang="es-ES"/>
              <a:t>Haga clic para modificar el estilo de título del patrón</a:t>
            </a:r>
            <a:endParaRPr lang="es-AR"/>
          </a:p>
        </p:txBody>
      </p:sp>
      <p:sp>
        <p:nvSpPr>
          <p:cNvPr id="3" name="Marcador de texto vertical 2">
            <a:extLst>
              <a:ext uri="{FF2B5EF4-FFF2-40B4-BE49-F238E27FC236}">
                <a16:creationId xmlns:a16="http://schemas.microsoft.com/office/drawing/2014/main" id="{7CC2C18E-6688-5B48-BA64-CD70DE9FECC3}"/>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fecha 3">
            <a:extLst>
              <a:ext uri="{FF2B5EF4-FFF2-40B4-BE49-F238E27FC236}">
                <a16:creationId xmlns:a16="http://schemas.microsoft.com/office/drawing/2014/main" id="{F04EB41C-BA74-AA49-A0AE-CD6C152E847C}"/>
              </a:ext>
            </a:extLst>
          </p:cNvPr>
          <p:cNvSpPr>
            <a:spLocks noGrp="1"/>
          </p:cNvSpPr>
          <p:nvPr>
            <p:ph type="dt" sz="half" idx="10"/>
          </p:nvPr>
        </p:nvSpPr>
        <p:spPr/>
        <p:txBody>
          <a:bodyPr/>
          <a:lstStyle/>
          <a:p>
            <a:fld id="{555E773B-A21E-3246-9A2B-D5549359141A}" type="datetimeFigureOut">
              <a:rPr lang="es-AR" smtClean="0"/>
              <a:pPr/>
              <a:t>8/6/2020</a:t>
            </a:fld>
            <a:endParaRPr lang="es-AR"/>
          </a:p>
        </p:txBody>
      </p:sp>
      <p:sp>
        <p:nvSpPr>
          <p:cNvPr id="5" name="Marcador de pie de página 4">
            <a:extLst>
              <a:ext uri="{FF2B5EF4-FFF2-40B4-BE49-F238E27FC236}">
                <a16:creationId xmlns:a16="http://schemas.microsoft.com/office/drawing/2014/main" id="{0406BF7C-8FAB-2B40-B774-EA382BCFB8E8}"/>
              </a:ext>
            </a:extLst>
          </p:cNvPr>
          <p:cNvSpPr>
            <a:spLocks noGrp="1"/>
          </p:cNvSpPr>
          <p:nvPr>
            <p:ph type="ftr" sz="quarter" idx="11"/>
          </p:nvPr>
        </p:nvSpPr>
        <p:spPr/>
        <p:txBody>
          <a:bodyPr/>
          <a:lstStyle/>
          <a:p>
            <a:endParaRPr lang="es-AR"/>
          </a:p>
        </p:txBody>
      </p:sp>
      <p:sp>
        <p:nvSpPr>
          <p:cNvPr id="6" name="Marcador de número de diapositiva 5">
            <a:extLst>
              <a:ext uri="{FF2B5EF4-FFF2-40B4-BE49-F238E27FC236}">
                <a16:creationId xmlns:a16="http://schemas.microsoft.com/office/drawing/2014/main" id="{3748B589-75BC-2B40-A6F2-C7869E71E71B}"/>
              </a:ext>
            </a:extLst>
          </p:cNvPr>
          <p:cNvSpPr>
            <a:spLocks noGrp="1"/>
          </p:cNvSpPr>
          <p:nvPr>
            <p:ph type="sldNum" sz="quarter" idx="12"/>
          </p:nvPr>
        </p:nvSpPr>
        <p:spPr/>
        <p:txBody>
          <a:bodyPr/>
          <a:lstStyle/>
          <a:p>
            <a:fld id="{B306BB02-4FCD-424D-AAFA-E8673B3A1832}" type="slidenum">
              <a:rPr lang="es-AR" smtClean="0"/>
              <a:pPr/>
              <a:t>‹Nº›</a:t>
            </a:fld>
            <a:endParaRPr lang="es-AR"/>
          </a:p>
        </p:txBody>
      </p:sp>
    </p:spTree>
    <p:extLst>
      <p:ext uri="{BB962C8B-B14F-4D97-AF65-F5344CB8AC3E}">
        <p14:creationId xmlns:p14="http://schemas.microsoft.com/office/powerpoint/2010/main" val="23081447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05F43119-6D80-B149-9DF2-8782EF4C11A2}"/>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AR"/>
          </a:p>
        </p:txBody>
      </p:sp>
      <p:sp>
        <p:nvSpPr>
          <p:cNvPr id="3" name="Marcador de texto vertical 2">
            <a:extLst>
              <a:ext uri="{FF2B5EF4-FFF2-40B4-BE49-F238E27FC236}">
                <a16:creationId xmlns:a16="http://schemas.microsoft.com/office/drawing/2014/main" id="{5AA7B773-E757-6044-95C0-F7BA03720A2D}"/>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fecha 3">
            <a:extLst>
              <a:ext uri="{FF2B5EF4-FFF2-40B4-BE49-F238E27FC236}">
                <a16:creationId xmlns:a16="http://schemas.microsoft.com/office/drawing/2014/main" id="{CFF94444-2A73-4E4F-AE60-80A430626F1E}"/>
              </a:ext>
            </a:extLst>
          </p:cNvPr>
          <p:cNvSpPr>
            <a:spLocks noGrp="1"/>
          </p:cNvSpPr>
          <p:nvPr>
            <p:ph type="dt" sz="half" idx="10"/>
          </p:nvPr>
        </p:nvSpPr>
        <p:spPr/>
        <p:txBody>
          <a:bodyPr/>
          <a:lstStyle/>
          <a:p>
            <a:fld id="{555E773B-A21E-3246-9A2B-D5549359141A}" type="datetimeFigureOut">
              <a:rPr lang="es-AR" smtClean="0"/>
              <a:pPr/>
              <a:t>8/6/2020</a:t>
            </a:fld>
            <a:endParaRPr lang="es-AR"/>
          </a:p>
        </p:txBody>
      </p:sp>
      <p:sp>
        <p:nvSpPr>
          <p:cNvPr id="5" name="Marcador de pie de página 4">
            <a:extLst>
              <a:ext uri="{FF2B5EF4-FFF2-40B4-BE49-F238E27FC236}">
                <a16:creationId xmlns:a16="http://schemas.microsoft.com/office/drawing/2014/main" id="{BBDEC82E-A844-6544-9A16-9985A101C4C2}"/>
              </a:ext>
            </a:extLst>
          </p:cNvPr>
          <p:cNvSpPr>
            <a:spLocks noGrp="1"/>
          </p:cNvSpPr>
          <p:nvPr>
            <p:ph type="ftr" sz="quarter" idx="11"/>
          </p:nvPr>
        </p:nvSpPr>
        <p:spPr/>
        <p:txBody>
          <a:bodyPr/>
          <a:lstStyle/>
          <a:p>
            <a:endParaRPr lang="es-AR"/>
          </a:p>
        </p:txBody>
      </p:sp>
      <p:sp>
        <p:nvSpPr>
          <p:cNvPr id="6" name="Marcador de número de diapositiva 5">
            <a:extLst>
              <a:ext uri="{FF2B5EF4-FFF2-40B4-BE49-F238E27FC236}">
                <a16:creationId xmlns:a16="http://schemas.microsoft.com/office/drawing/2014/main" id="{4B0A137A-22ED-254C-82AE-A603EC842730}"/>
              </a:ext>
            </a:extLst>
          </p:cNvPr>
          <p:cNvSpPr>
            <a:spLocks noGrp="1"/>
          </p:cNvSpPr>
          <p:nvPr>
            <p:ph type="sldNum" sz="quarter" idx="12"/>
          </p:nvPr>
        </p:nvSpPr>
        <p:spPr/>
        <p:txBody>
          <a:bodyPr/>
          <a:lstStyle/>
          <a:p>
            <a:fld id="{B306BB02-4FCD-424D-AAFA-E8673B3A1832}" type="slidenum">
              <a:rPr lang="es-AR" smtClean="0"/>
              <a:pPr/>
              <a:t>‹Nº›</a:t>
            </a:fld>
            <a:endParaRPr lang="es-AR"/>
          </a:p>
        </p:txBody>
      </p:sp>
    </p:spTree>
    <p:extLst>
      <p:ext uri="{BB962C8B-B14F-4D97-AF65-F5344CB8AC3E}">
        <p14:creationId xmlns:p14="http://schemas.microsoft.com/office/powerpoint/2010/main" val="42793979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1BF3424-EFAE-4340-9A36-9B6CB092A630}"/>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AR"/>
          </a:p>
        </p:txBody>
      </p:sp>
      <p:sp>
        <p:nvSpPr>
          <p:cNvPr id="3" name="Subtítulo 2">
            <a:extLst>
              <a:ext uri="{FF2B5EF4-FFF2-40B4-BE49-F238E27FC236}">
                <a16:creationId xmlns:a16="http://schemas.microsoft.com/office/drawing/2014/main" id="{7789BE55-7B30-914B-8546-C485FA412B7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AR"/>
          </a:p>
        </p:txBody>
      </p:sp>
      <p:sp>
        <p:nvSpPr>
          <p:cNvPr id="4" name="Marcador de fecha 3">
            <a:extLst>
              <a:ext uri="{FF2B5EF4-FFF2-40B4-BE49-F238E27FC236}">
                <a16:creationId xmlns:a16="http://schemas.microsoft.com/office/drawing/2014/main" id="{8CFB2424-2EF5-4445-A84E-D441CF6A0C07}"/>
              </a:ext>
            </a:extLst>
          </p:cNvPr>
          <p:cNvSpPr>
            <a:spLocks noGrp="1"/>
          </p:cNvSpPr>
          <p:nvPr>
            <p:ph type="dt" sz="half" idx="10"/>
          </p:nvPr>
        </p:nvSpPr>
        <p:spPr/>
        <p:txBody>
          <a:bodyPr/>
          <a:lstStyle/>
          <a:p>
            <a:fld id="{555E773B-A21E-3246-9A2B-D5549359141A}" type="datetimeFigureOut">
              <a:rPr lang="es-AR" smtClean="0"/>
              <a:pPr/>
              <a:t>8/6/2020</a:t>
            </a:fld>
            <a:endParaRPr lang="es-AR"/>
          </a:p>
        </p:txBody>
      </p:sp>
      <p:sp>
        <p:nvSpPr>
          <p:cNvPr id="5" name="Marcador de pie de página 4">
            <a:extLst>
              <a:ext uri="{FF2B5EF4-FFF2-40B4-BE49-F238E27FC236}">
                <a16:creationId xmlns:a16="http://schemas.microsoft.com/office/drawing/2014/main" id="{D58324F5-D8FB-5F4C-88CE-E4F276BBA4BD}"/>
              </a:ext>
            </a:extLst>
          </p:cNvPr>
          <p:cNvSpPr>
            <a:spLocks noGrp="1"/>
          </p:cNvSpPr>
          <p:nvPr>
            <p:ph type="ftr" sz="quarter" idx="11"/>
          </p:nvPr>
        </p:nvSpPr>
        <p:spPr/>
        <p:txBody>
          <a:bodyPr/>
          <a:lstStyle/>
          <a:p>
            <a:endParaRPr lang="es-AR"/>
          </a:p>
        </p:txBody>
      </p:sp>
      <p:sp>
        <p:nvSpPr>
          <p:cNvPr id="6" name="Marcador de número de diapositiva 5">
            <a:extLst>
              <a:ext uri="{FF2B5EF4-FFF2-40B4-BE49-F238E27FC236}">
                <a16:creationId xmlns:a16="http://schemas.microsoft.com/office/drawing/2014/main" id="{96509EC0-48C7-0B4E-BA71-D7EBDA3F3D34}"/>
              </a:ext>
            </a:extLst>
          </p:cNvPr>
          <p:cNvSpPr>
            <a:spLocks noGrp="1"/>
          </p:cNvSpPr>
          <p:nvPr>
            <p:ph type="sldNum" sz="quarter" idx="12"/>
          </p:nvPr>
        </p:nvSpPr>
        <p:spPr/>
        <p:txBody>
          <a:bodyPr/>
          <a:lstStyle/>
          <a:p>
            <a:fld id="{B306BB02-4FCD-424D-AAFA-E8673B3A1832}" type="slidenum">
              <a:rPr lang="es-AR" smtClean="0"/>
              <a:pPr/>
              <a:t>‹Nº›</a:t>
            </a:fld>
            <a:endParaRPr lang="es-AR"/>
          </a:p>
        </p:txBody>
      </p:sp>
    </p:spTree>
    <p:extLst>
      <p:ext uri="{BB962C8B-B14F-4D97-AF65-F5344CB8AC3E}">
        <p14:creationId xmlns:p14="http://schemas.microsoft.com/office/powerpoint/2010/main" val="309314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8F7BA36-4CD2-C043-8E7E-85E62E15D690}"/>
              </a:ext>
            </a:extLst>
          </p:cNvPr>
          <p:cNvSpPr>
            <a:spLocks noGrp="1"/>
          </p:cNvSpPr>
          <p:nvPr>
            <p:ph type="title"/>
          </p:nvPr>
        </p:nvSpPr>
        <p:spPr/>
        <p:txBody>
          <a:bodyPr/>
          <a:lstStyle/>
          <a:p>
            <a:r>
              <a:rPr lang="es-ES"/>
              <a:t>Haga clic para modificar el estilo de título del patrón</a:t>
            </a:r>
            <a:endParaRPr lang="es-AR"/>
          </a:p>
        </p:txBody>
      </p:sp>
      <p:sp>
        <p:nvSpPr>
          <p:cNvPr id="3" name="Marcador de contenido 2">
            <a:extLst>
              <a:ext uri="{FF2B5EF4-FFF2-40B4-BE49-F238E27FC236}">
                <a16:creationId xmlns:a16="http://schemas.microsoft.com/office/drawing/2014/main" id="{5AE8C1A4-9689-394D-A903-3C0F83B125DD}"/>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fecha 3">
            <a:extLst>
              <a:ext uri="{FF2B5EF4-FFF2-40B4-BE49-F238E27FC236}">
                <a16:creationId xmlns:a16="http://schemas.microsoft.com/office/drawing/2014/main" id="{B41E07CC-CBF7-6444-94B4-F5B72AE49BAE}"/>
              </a:ext>
            </a:extLst>
          </p:cNvPr>
          <p:cNvSpPr>
            <a:spLocks noGrp="1"/>
          </p:cNvSpPr>
          <p:nvPr>
            <p:ph type="dt" sz="half" idx="10"/>
          </p:nvPr>
        </p:nvSpPr>
        <p:spPr/>
        <p:txBody>
          <a:bodyPr/>
          <a:lstStyle/>
          <a:p>
            <a:fld id="{555E773B-A21E-3246-9A2B-D5549359141A}" type="datetimeFigureOut">
              <a:rPr lang="es-AR" smtClean="0"/>
              <a:pPr/>
              <a:t>8/6/2020</a:t>
            </a:fld>
            <a:endParaRPr lang="es-AR"/>
          </a:p>
        </p:txBody>
      </p:sp>
      <p:sp>
        <p:nvSpPr>
          <p:cNvPr id="5" name="Marcador de pie de página 4">
            <a:extLst>
              <a:ext uri="{FF2B5EF4-FFF2-40B4-BE49-F238E27FC236}">
                <a16:creationId xmlns:a16="http://schemas.microsoft.com/office/drawing/2014/main" id="{D4187DB3-D55F-6B45-AEF7-A194DA391AC5}"/>
              </a:ext>
            </a:extLst>
          </p:cNvPr>
          <p:cNvSpPr>
            <a:spLocks noGrp="1"/>
          </p:cNvSpPr>
          <p:nvPr>
            <p:ph type="ftr" sz="quarter" idx="11"/>
          </p:nvPr>
        </p:nvSpPr>
        <p:spPr/>
        <p:txBody>
          <a:bodyPr/>
          <a:lstStyle/>
          <a:p>
            <a:endParaRPr lang="es-AR"/>
          </a:p>
        </p:txBody>
      </p:sp>
      <p:sp>
        <p:nvSpPr>
          <p:cNvPr id="6" name="Marcador de número de diapositiva 5">
            <a:extLst>
              <a:ext uri="{FF2B5EF4-FFF2-40B4-BE49-F238E27FC236}">
                <a16:creationId xmlns:a16="http://schemas.microsoft.com/office/drawing/2014/main" id="{E796B798-FD22-3C4E-A726-13A75AECFCC6}"/>
              </a:ext>
            </a:extLst>
          </p:cNvPr>
          <p:cNvSpPr>
            <a:spLocks noGrp="1"/>
          </p:cNvSpPr>
          <p:nvPr>
            <p:ph type="sldNum" sz="quarter" idx="12"/>
          </p:nvPr>
        </p:nvSpPr>
        <p:spPr/>
        <p:txBody>
          <a:bodyPr/>
          <a:lstStyle/>
          <a:p>
            <a:fld id="{B306BB02-4FCD-424D-AAFA-E8673B3A1832}" type="slidenum">
              <a:rPr lang="es-AR" smtClean="0"/>
              <a:pPr/>
              <a:t>‹Nº›</a:t>
            </a:fld>
            <a:endParaRPr lang="es-AR"/>
          </a:p>
        </p:txBody>
      </p:sp>
    </p:spTree>
    <p:extLst>
      <p:ext uri="{BB962C8B-B14F-4D97-AF65-F5344CB8AC3E}">
        <p14:creationId xmlns:p14="http://schemas.microsoft.com/office/powerpoint/2010/main" val="33253636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302C21F-BD49-924B-B526-918038781E5F}"/>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AR"/>
          </a:p>
        </p:txBody>
      </p:sp>
      <p:sp>
        <p:nvSpPr>
          <p:cNvPr id="3" name="Marcador de texto 2">
            <a:extLst>
              <a:ext uri="{FF2B5EF4-FFF2-40B4-BE49-F238E27FC236}">
                <a16:creationId xmlns:a16="http://schemas.microsoft.com/office/drawing/2014/main" id="{1A8164B5-7B7E-5144-AED9-013EC54E358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D4934D07-6B66-A146-AEE6-60FB6E919CF8}"/>
              </a:ext>
            </a:extLst>
          </p:cNvPr>
          <p:cNvSpPr>
            <a:spLocks noGrp="1"/>
          </p:cNvSpPr>
          <p:nvPr>
            <p:ph type="dt" sz="half" idx="10"/>
          </p:nvPr>
        </p:nvSpPr>
        <p:spPr/>
        <p:txBody>
          <a:bodyPr/>
          <a:lstStyle/>
          <a:p>
            <a:fld id="{555E773B-A21E-3246-9A2B-D5549359141A}" type="datetimeFigureOut">
              <a:rPr lang="es-AR" smtClean="0"/>
              <a:pPr/>
              <a:t>8/6/2020</a:t>
            </a:fld>
            <a:endParaRPr lang="es-AR"/>
          </a:p>
        </p:txBody>
      </p:sp>
      <p:sp>
        <p:nvSpPr>
          <p:cNvPr id="5" name="Marcador de pie de página 4">
            <a:extLst>
              <a:ext uri="{FF2B5EF4-FFF2-40B4-BE49-F238E27FC236}">
                <a16:creationId xmlns:a16="http://schemas.microsoft.com/office/drawing/2014/main" id="{F761ED76-764E-544E-80C5-0D29B009ECE9}"/>
              </a:ext>
            </a:extLst>
          </p:cNvPr>
          <p:cNvSpPr>
            <a:spLocks noGrp="1"/>
          </p:cNvSpPr>
          <p:nvPr>
            <p:ph type="ftr" sz="quarter" idx="11"/>
          </p:nvPr>
        </p:nvSpPr>
        <p:spPr/>
        <p:txBody>
          <a:bodyPr/>
          <a:lstStyle/>
          <a:p>
            <a:endParaRPr lang="es-AR"/>
          </a:p>
        </p:txBody>
      </p:sp>
      <p:sp>
        <p:nvSpPr>
          <p:cNvPr id="6" name="Marcador de número de diapositiva 5">
            <a:extLst>
              <a:ext uri="{FF2B5EF4-FFF2-40B4-BE49-F238E27FC236}">
                <a16:creationId xmlns:a16="http://schemas.microsoft.com/office/drawing/2014/main" id="{E12E690A-EDE1-A94A-AA59-88C285CE12B7}"/>
              </a:ext>
            </a:extLst>
          </p:cNvPr>
          <p:cNvSpPr>
            <a:spLocks noGrp="1"/>
          </p:cNvSpPr>
          <p:nvPr>
            <p:ph type="sldNum" sz="quarter" idx="12"/>
          </p:nvPr>
        </p:nvSpPr>
        <p:spPr/>
        <p:txBody>
          <a:bodyPr/>
          <a:lstStyle/>
          <a:p>
            <a:fld id="{B306BB02-4FCD-424D-AAFA-E8673B3A1832}" type="slidenum">
              <a:rPr lang="es-AR" smtClean="0"/>
              <a:pPr/>
              <a:t>‹Nº›</a:t>
            </a:fld>
            <a:endParaRPr lang="es-AR"/>
          </a:p>
        </p:txBody>
      </p:sp>
    </p:spTree>
    <p:extLst>
      <p:ext uri="{BB962C8B-B14F-4D97-AF65-F5344CB8AC3E}">
        <p14:creationId xmlns:p14="http://schemas.microsoft.com/office/powerpoint/2010/main" val="137481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29B1B1-71AF-684D-B156-73F9709B6FC1}"/>
              </a:ext>
            </a:extLst>
          </p:cNvPr>
          <p:cNvSpPr>
            <a:spLocks noGrp="1"/>
          </p:cNvSpPr>
          <p:nvPr>
            <p:ph type="title"/>
          </p:nvPr>
        </p:nvSpPr>
        <p:spPr/>
        <p:txBody>
          <a:bodyPr/>
          <a:lstStyle/>
          <a:p>
            <a:r>
              <a:rPr lang="es-ES"/>
              <a:t>Haga clic para modificar el estilo de título del patrón</a:t>
            </a:r>
            <a:endParaRPr lang="es-AR"/>
          </a:p>
        </p:txBody>
      </p:sp>
      <p:sp>
        <p:nvSpPr>
          <p:cNvPr id="3" name="Marcador de contenido 2">
            <a:extLst>
              <a:ext uri="{FF2B5EF4-FFF2-40B4-BE49-F238E27FC236}">
                <a16:creationId xmlns:a16="http://schemas.microsoft.com/office/drawing/2014/main" id="{A4E76F04-943C-834B-92ED-295E7DE2A380}"/>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contenido 3">
            <a:extLst>
              <a:ext uri="{FF2B5EF4-FFF2-40B4-BE49-F238E27FC236}">
                <a16:creationId xmlns:a16="http://schemas.microsoft.com/office/drawing/2014/main" id="{98903165-113B-9D4C-81BF-8C4BE5C7A95A}"/>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5" name="Marcador de fecha 4">
            <a:extLst>
              <a:ext uri="{FF2B5EF4-FFF2-40B4-BE49-F238E27FC236}">
                <a16:creationId xmlns:a16="http://schemas.microsoft.com/office/drawing/2014/main" id="{A05E132F-92E0-594B-9FA5-A7D942C49332}"/>
              </a:ext>
            </a:extLst>
          </p:cNvPr>
          <p:cNvSpPr>
            <a:spLocks noGrp="1"/>
          </p:cNvSpPr>
          <p:nvPr>
            <p:ph type="dt" sz="half" idx="10"/>
          </p:nvPr>
        </p:nvSpPr>
        <p:spPr/>
        <p:txBody>
          <a:bodyPr/>
          <a:lstStyle/>
          <a:p>
            <a:fld id="{555E773B-A21E-3246-9A2B-D5549359141A}" type="datetimeFigureOut">
              <a:rPr lang="es-AR" smtClean="0"/>
              <a:pPr/>
              <a:t>8/6/2020</a:t>
            </a:fld>
            <a:endParaRPr lang="es-AR"/>
          </a:p>
        </p:txBody>
      </p:sp>
      <p:sp>
        <p:nvSpPr>
          <p:cNvPr id="6" name="Marcador de pie de página 5">
            <a:extLst>
              <a:ext uri="{FF2B5EF4-FFF2-40B4-BE49-F238E27FC236}">
                <a16:creationId xmlns:a16="http://schemas.microsoft.com/office/drawing/2014/main" id="{DD40C371-3E6C-D44A-BF28-AD93B61B6FF4}"/>
              </a:ext>
            </a:extLst>
          </p:cNvPr>
          <p:cNvSpPr>
            <a:spLocks noGrp="1"/>
          </p:cNvSpPr>
          <p:nvPr>
            <p:ph type="ftr" sz="quarter" idx="11"/>
          </p:nvPr>
        </p:nvSpPr>
        <p:spPr/>
        <p:txBody>
          <a:bodyPr/>
          <a:lstStyle/>
          <a:p>
            <a:endParaRPr lang="es-AR"/>
          </a:p>
        </p:txBody>
      </p:sp>
      <p:sp>
        <p:nvSpPr>
          <p:cNvPr id="7" name="Marcador de número de diapositiva 6">
            <a:extLst>
              <a:ext uri="{FF2B5EF4-FFF2-40B4-BE49-F238E27FC236}">
                <a16:creationId xmlns:a16="http://schemas.microsoft.com/office/drawing/2014/main" id="{1DFEF049-0932-0A4A-A4DB-F64B661D508A}"/>
              </a:ext>
            </a:extLst>
          </p:cNvPr>
          <p:cNvSpPr>
            <a:spLocks noGrp="1"/>
          </p:cNvSpPr>
          <p:nvPr>
            <p:ph type="sldNum" sz="quarter" idx="12"/>
          </p:nvPr>
        </p:nvSpPr>
        <p:spPr/>
        <p:txBody>
          <a:bodyPr/>
          <a:lstStyle/>
          <a:p>
            <a:fld id="{B306BB02-4FCD-424D-AAFA-E8673B3A1832}" type="slidenum">
              <a:rPr lang="es-AR" smtClean="0"/>
              <a:pPr/>
              <a:t>‹Nº›</a:t>
            </a:fld>
            <a:endParaRPr lang="es-AR"/>
          </a:p>
        </p:txBody>
      </p:sp>
    </p:spTree>
    <p:extLst>
      <p:ext uri="{BB962C8B-B14F-4D97-AF65-F5344CB8AC3E}">
        <p14:creationId xmlns:p14="http://schemas.microsoft.com/office/powerpoint/2010/main" val="20546572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092305-C4D1-D944-B83F-31C32E321F20}"/>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AR"/>
          </a:p>
        </p:txBody>
      </p:sp>
      <p:sp>
        <p:nvSpPr>
          <p:cNvPr id="3" name="Marcador de texto 2">
            <a:extLst>
              <a:ext uri="{FF2B5EF4-FFF2-40B4-BE49-F238E27FC236}">
                <a16:creationId xmlns:a16="http://schemas.microsoft.com/office/drawing/2014/main" id="{AEC5F27F-1CEF-A14A-A817-A2CB0C53E2E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54584002-0306-DA41-AFAE-030218D1380B}"/>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5" name="Marcador de texto 4">
            <a:extLst>
              <a:ext uri="{FF2B5EF4-FFF2-40B4-BE49-F238E27FC236}">
                <a16:creationId xmlns:a16="http://schemas.microsoft.com/office/drawing/2014/main" id="{881BB535-5E50-D642-9675-F141FCAC536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F12700F8-AA08-E14D-B796-BDA444459D73}"/>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7" name="Marcador de fecha 6">
            <a:extLst>
              <a:ext uri="{FF2B5EF4-FFF2-40B4-BE49-F238E27FC236}">
                <a16:creationId xmlns:a16="http://schemas.microsoft.com/office/drawing/2014/main" id="{4BEE3696-E909-0F4F-94C5-CDC1C51789C9}"/>
              </a:ext>
            </a:extLst>
          </p:cNvPr>
          <p:cNvSpPr>
            <a:spLocks noGrp="1"/>
          </p:cNvSpPr>
          <p:nvPr>
            <p:ph type="dt" sz="half" idx="10"/>
          </p:nvPr>
        </p:nvSpPr>
        <p:spPr/>
        <p:txBody>
          <a:bodyPr/>
          <a:lstStyle/>
          <a:p>
            <a:fld id="{555E773B-A21E-3246-9A2B-D5549359141A}" type="datetimeFigureOut">
              <a:rPr lang="es-AR" smtClean="0"/>
              <a:pPr/>
              <a:t>8/6/2020</a:t>
            </a:fld>
            <a:endParaRPr lang="es-AR"/>
          </a:p>
        </p:txBody>
      </p:sp>
      <p:sp>
        <p:nvSpPr>
          <p:cNvPr id="8" name="Marcador de pie de página 7">
            <a:extLst>
              <a:ext uri="{FF2B5EF4-FFF2-40B4-BE49-F238E27FC236}">
                <a16:creationId xmlns:a16="http://schemas.microsoft.com/office/drawing/2014/main" id="{79893FAA-B7E9-AE45-B6A9-0197DA8831D5}"/>
              </a:ext>
            </a:extLst>
          </p:cNvPr>
          <p:cNvSpPr>
            <a:spLocks noGrp="1"/>
          </p:cNvSpPr>
          <p:nvPr>
            <p:ph type="ftr" sz="quarter" idx="11"/>
          </p:nvPr>
        </p:nvSpPr>
        <p:spPr/>
        <p:txBody>
          <a:bodyPr/>
          <a:lstStyle/>
          <a:p>
            <a:endParaRPr lang="es-AR"/>
          </a:p>
        </p:txBody>
      </p:sp>
      <p:sp>
        <p:nvSpPr>
          <p:cNvPr id="9" name="Marcador de número de diapositiva 8">
            <a:extLst>
              <a:ext uri="{FF2B5EF4-FFF2-40B4-BE49-F238E27FC236}">
                <a16:creationId xmlns:a16="http://schemas.microsoft.com/office/drawing/2014/main" id="{C38BA32A-3C5F-7A40-B6A8-E9D6EFB24AE1}"/>
              </a:ext>
            </a:extLst>
          </p:cNvPr>
          <p:cNvSpPr>
            <a:spLocks noGrp="1"/>
          </p:cNvSpPr>
          <p:nvPr>
            <p:ph type="sldNum" sz="quarter" idx="12"/>
          </p:nvPr>
        </p:nvSpPr>
        <p:spPr/>
        <p:txBody>
          <a:bodyPr/>
          <a:lstStyle/>
          <a:p>
            <a:fld id="{B306BB02-4FCD-424D-AAFA-E8673B3A1832}" type="slidenum">
              <a:rPr lang="es-AR" smtClean="0"/>
              <a:pPr/>
              <a:t>‹Nº›</a:t>
            </a:fld>
            <a:endParaRPr lang="es-AR"/>
          </a:p>
        </p:txBody>
      </p:sp>
    </p:spTree>
    <p:extLst>
      <p:ext uri="{BB962C8B-B14F-4D97-AF65-F5344CB8AC3E}">
        <p14:creationId xmlns:p14="http://schemas.microsoft.com/office/powerpoint/2010/main" val="23081606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6FEA7B9-6CA5-9F44-BD57-F8098870C196}"/>
              </a:ext>
            </a:extLst>
          </p:cNvPr>
          <p:cNvSpPr>
            <a:spLocks noGrp="1"/>
          </p:cNvSpPr>
          <p:nvPr>
            <p:ph type="title"/>
          </p:nvPr>
        </p:nvSpPr>
        <p:spPr/>
        <p:txBody>
          <a:bodyPr/>
          <a:lstStyle/>
          <a:p>
            <a:r>
              <a:rPr lang="es-ES"/>
              <a:t>Haga clic para modificar el estilo de título del patrón</a:t>
            </a:r>
            <a:endParaRPr lang="es-AR"/>
          </a:p>
        </p:txBody>
      </p:sp>
      <p:sp>
        <p:nvSpPr>
          <p:cNvPr id="3" name="Marcador de fecha 2">
            <a:extLst>
              <a:ext uri="{FF2B5EF4-FFF2-40B4-BE49-F238E27FC236}">
                <a16:creationId xmlns:a16="http://schemas.microsoft.com/office/drawing/2014/main" id="{1B95E9FE-D017-6449-9D9C-1317E4D3B7F0}"/>
              </a:ext>
            </a:extLst>
          </p:cNvPr>
          <p:cNvSpPr>
            <a:spLocks noGrp="1"/>
          </p:cNvSpPr>
          <p:nvPr>
            <p:ph type="dt" sz="half" idx="10"/>
          </p:nvPr>
        </p:nvSpPr>
        <p:spPr/>
        <p:txBody>
          <a:bodyPr/>
          <a:lstStyle/>
          <a:p>
            <a:fld id="{555E773B-A21E-3246-9A2B-D5549359141A}" type="datetimeFigureOut">
              <a:rPr lang="es-AR" smtClean="0"/>
              <a:pPr/>
              <a:t>8/6/2020</a:t>
            </a:fld>
            <a:endParaRPr lang="es-AR"/>
          </a:p>
        </p:txBody>
      </p:sp>
      <p:sp>
        <p:nvSpPr>
          <p:cNvPr id="4" name="Marcador de pie de página 3">
            <a:extLst>
              <a:ext uri="{FF2B5EF4-FFF2-40B4-BE49-F238E27FC236}">
                <a16:creationId xmlns:a16="http://schemas.microsoft.com/office/drawing/2014/main" id="{70BF9510-4DBE-514C-B1AF-ED0F172D2A8A}"/>
              </a:ext>
            </a:extLst>
          </p:cNvPr>
          <p:cNvSpPr>
            <a:spLocks noGrp="1"/>
          </p:cNvSpPr>
          <p:nvPr>
            <p:ph type="ftr" sz="quarter" idx="11"/>
          </p:nvPr>
        </p:nvSpPr>
        <p:spPr/>
        <p:txBody>
          <a:bodyPr/>
          <a:lstStyle/>
          <a:p>
            <a:endParaRPr lang="es-AR"/>
          </a:p>
        </p:txBody>
      </p:sp>
      <p:sp>
        <p:nvSpPr>
          <p:cNvPr id="5" name="Marcador de número de diapositiva 4">
            <a:extLst>
              <a:ext uri="{FF2B5EF4-FFF2-40B4-BE49-F238E27FC236}">
                <a16:creationId xmlns:a16="http://schemas.microsoft.com/office/drawing/2014/main" id="{A308BAFE-5C24-354A-BB29-562B8074E709}"/>
              </a:ext>
            </a:extLst>
          </p:cNvPr>
          <p:cNvSpPr>
            <a:spLocks noGrp="1"/>
          </p:cNvSpPr>
          <p:nvPr>
            <p:ph type="sldNum" sz="quarter" idx="12"/>
          </p:nvPr>
        </p:nvSpPr>
        <p:spPr/>
        <p:txBody>
          <a:bodyPr/>
          <a:lstStyle/>
          <a:p>
            <a:fld id="{B306BB02-4FCD-424D-AAFA-E8673B3A1832}" type="slidenum">
              <a:rPr lang="es-AR" smtClean="0"/>
              <a:pPr/>
              <a:t>‹Nº›</a:t>
            </a:fld>
            <a:endParaRPr lang="es-AR"/>
          </a:p>
        </p:txBody>
      </p:sp>
    </p:spTree>
    <p:extLst>
      <p:ext uri="{BB962C8B-B14F-4D97-AF65-F5344CB8AC3E}">
        <p14:creationId xmlns:p14="http://schemas.microsoft.com/office/powerpoint/2010/main" val="3206373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C9969B15-9088-BE47-8CF8-36DA812D8571}"/>
              </a:ext>
            </a:extLst>
          </p:cNvPr>
          <p:cNvSpPr>
            <a:spLocks noGrp="1"/>
          </p:cNvSpPr>
          <p:nvPr>
            <p:ph type="dt" sz="half" idx="10"/>
          </p:nvPr>
        </p:nvSpPr>
        <p:spPr/>
        <p:txBody>
          <a:bodyPr/>
          <a:lstStyle/>
          <a:p>
            <a:fld id="{555E773B-A21E-3246-9A2B-D5549359141A}" type="datetimeFigureOut">
              <a:rPr lang="es-AR" smtClean="0"/>
              <a:pPr/>
              <a:t>8/6/2020</a:t>
            </a:fld>
            <a:endParaRPr lang="es-AR"/>
          </a:p>
        </p:txBody>
      </p:sp>
      <p:sp>
        <p:nvSpPr>
          <p:cNvPr id="3" name="Marcador de pie de página 2">
            <a:extLst>
              <a:ext uri="{FF2B5EF4-FFF2-40B4-BE49-F238E27FC236}">
                <a16:creationId xmlns:a16="http://schemas.microsoft.com/office/drawing/2014/main" id="{67916181-69CF-B547-A856-17DCE6DBEC60}"/>
              </a:ext>
            </a:extLst>
          </p:cNvPr>
          <p:cNvSpPr>
            <a:spLocks noGrp="1"/>
          </p:cNvSpPr>
          <p:nvPr>
            <p:ph type="ftr" sz="quarter" idx="11"/>
          </p:nvPr>
        </p:nvSpPr>
        <p:spPr/>
        <p:txBody>
          <a:bodyPr/>
          <a:lstStyle/>
          <a:p>
            <a:endParaRPr lang="es-AR"/>
          </a:p>
        </p:txBody>
      </p:sp>
      <p:sp>
        <p:nvSpPr>
          <p:cNvPr id="4" name="Marcador de número de diapositiva 3">
            <a:extLst>
              <a:ext uri="{FF2B5EF4-FFF2-40B4-BE49-F238E27FC236}">
                <a16:creationId xmlns:a16="http://schemas.microsoft.com/office/drawing/2014/main" id="{35AB3873-CBBE-4747-A070-C570DBD72B30}"/>
              </a:ext>
            </a:extLst>
          </p:cNvPr>
          <p:cNvSpPr>
            <a:spLocks noGrp="1"/>
          </p:cNvSpPr>
          <p:nvPr>
            <p:ph type="sldNum" sz="quarter" idx="12"/>
          </p:nvPr>
        </p:nvSpPr>
        <p:spPr/>
        <p:txBody>
          <a:bodyPr/>
          <a:lstStyle/>
          <a:p>
            <a:fld id="{B306BB02-4FCD-424D-AAFA-E8673B3A1832}" type="slidenum">
              <a:rPr lang="es-AR" smtClean="0"/>
              <a:pPr/>
              <a:t>‹Nº›</a:t>
            </a:fld>
            <a:endParaRPr lang="es-AR"/>
          </a:p>
        </p:txBody>
      </p:sp>
    </p:spTree>
    <p:extLst>
      <p:ext uri="{BB962C8B-B14F-4D97-AF65-F5344CB8AC3E}">
        <p14:creationId xmlns:p14="http://schemas.microsoft.com/office/powerpoint/2010/main" val="34775266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9F9984-35E0-6543-A439-C4CC2150854D}"/>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AR"/>
          </a:p>
        </p:txBody>
      </p:sp>
      <p:sp>
        <p:nvSpPr>
          <p:cNvPr id="3" name="Marcador de contenido 2">
            <a:extLst>
              <a:ext uri="{FF2B5EF4-FFF2-40B4-BE49-F238E27FC236}">
                <a16:creationId xmlns:a16="http://schemas.microsoft.com/office/drawing/2014/main" id="{82ED79E7-EFB0-2D40-8BE3-EF4DA50AC98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texto 3">
            <a:extLst>
              <a:ext uri="{FF2B5EF4-FFF2-40B4-BE49-F238E27FC236}">
                <a16:creationId xmlns:a16="http://schemas.microsoft.com/office/drawing/2014/main" id="{493203A7-7E14-0040-9F5A-2657F46FC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EF7EF751-C2CF-B740-86A1-BD06A5F29DD5}"/>
              </a:ext>
            </a:extLst>
          </p:cNvPr>
          <p:cNvSpPr>
            <a:spLocks noGrp="1"/>
          </p:cNvSpPr>
          <p:nvPr>
            <p:ph type="dt" sz="half" idx="10"/>
          </p:nvPr>
        </p:nvSpPr>
        <p:spPr/>
        <p:txBody>
          <a:bodyPr/>
          <a:lstStyle/>
          <a:p>
            <a:fld id="{555E773B-A21E-3246-9A2B-D5549359141A}" type="datetimeFigureOut">
              <a:rPr lang="es-AR" smtClean="0"/>
              <a:pPr/>
              <a:t>8/6/2020</a:t>
            </a:fld>
            <a:endParaRPr lang="es-AR"/>
          </a:p>
        </p:txBody>
      </p:sp>
      <p:sp>
        <p:nvSpPr>
          <p:cNvPr id="6" name="Marcador de pie de página 5">
            <a:extLst>
              <a:ext uri="{FF2B5EF4-FFF2-40B4-BE49-F238E27FC236}">
                <a16:creationId xmlns:a16="http://schemas.microsoft.com/office/drawing/2014/main" id="{3EA15EEF-D8D7-1148-8C13-7EE1FA11D966}"/>
              </a:ext>
            </a:extLst>
          </p:cNvPr>
          <p:cNvSpPr>
            <a:spLocks noGrp="1"/>
          </p:cNvSpPr>
          <p:nvPr>
            <p:ph type="ftr" sz="quarter" idx="11"/>
          </p:nvPr>
        </p:nvSpPr>
        <p:spPr/>
        <p:txBody>
          <a:bodyPr/>
          <a:lstStyle/>
          <a:p>
            <a:endParaRPr lang="es-AR"/>
          </a:p>
        </p:txBody>
      </p:sp>
      <p:sp>
        <p:nvSpPr>
          <p:cNvPr id="7" name="Marcador de número de diapositiva 6">
            <a:extLst>
              <a:ext uri="{FF2B5EF4-FFF2-40B4-BE49-F238E27FC236}">
                <a16:creationId xmlns:a16="http://schemas.microsoft.com/office/drawing/2014/main" id="{26CEB8AE-4264-D64A-85DC-8E09043345D5}"/>
              </a:ext>
            </a:extLst>
          </p:cNvPr>
          <p:cNvSpPr>
            <a:spLocks noGrp="1"/>
          </p:cNvSpPr>
          <p:nvPr>
            <p:ph type="sldNum" sz="quarter" idx="12"/>
          </p:nvPr>
        </p:nvSpPr>
        <p:spPr/>
        <p:txBody>
          <a:bodyPr/>
          <a:lstStyle/>
          <a:p>
            <a:fld id="{B306BB02-4FCD-424D-AAFA-E8673B3A1832}" type="slidenum">
              <a:rPr lang="es-AR" smtClean="0"/>
              <a:pPr/>
              <a:t>‹Nº›</a:t>
            </a:fld>
            <a:endParaRPr lang="es-AR"/>
          </a:p>
        </p:txBody>
      </p:sp>
    </p:spTree>
    <p:extLst>
      <p:ext uri="{BB962C8B-B14F-4D97-AF65-F5344CB8AC3E}">
        <p14:creationId xmlns:p14="http://schemas.microsoft.com/office/powerpoint/2010/main" val="40555177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99D09EA-58A3-474F-816D-C5F71C9259DC}"/>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AR"/>
          </a:p>
        </p:txBody>
      </p:sp>
      <p:sp>
        <p:nvSpPr>
          <p:cNvPr id="3" name="Marcador de posición de imagen 2">
            <a:extLst>
              <a:ext uri="{FF2B5EF4-FFF2-40B4-BE49-F238E27FC236}">
                <a16:creationId xmlns:a16="http://schemas.microsoft.com/office/drawing/2014/main" id="{3782D51A-DBBC-CC45-9CDB-3DB761466E6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AR"/>
          </a:p>
        </p:txBody>
      </p:sp>
      <p:sp>
        <p:nvSpPr>
          <p:cNvPr id="4" name="Marcador de texto 3">
            <a:extLst>
              <a:ext uri="{FF2B5EF4-FFF2-40B4-BE49-F238E27FC236}">
                <a16:creationId xmlns:a16="http://schemas.microsoft.com/office/drawing/2014/main" id="{A89C9AD1-5832-0640-BC2A-9C71B5B18C5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4AC27D28-DAB2-6048-9C01-AE19DBCD791F}"/>
              </a:ext>
            </a:extLst>
          </p:cNvPr>
          <p:cNvSpPr>
            <a:spLocks noGrp="1"/>
          </p:cNvSpPr>
          <p:nvPr>
            <p:ph type="dt" sz="half" idx="10"/>
          </p:nvPr>
        </p:nvSpPr>
        <p:spPr/>
        <p:txBody>
          <a:bodyPr/>
          <a:lstStyle/>
          <a:p>
            <a:fld id="{555E773B-A21E-3246-9A2B-D5549359141A}" type="datetimeFigureOut">
              <a:rPr lang="es-AR" smtClean="0"/>
              <a:pPr/>
              <a:t>8/6/2020</a:t>
            </a:fld>
            <a:endParaRPr lang="es-AR"/>
          </a:p>
        </p:txBody>
      </p:sp>
      <p:sp>
        <p:nvSpPr>
          <p:cNvPr id="6" name="Marcador de pie de página 5">
            <a:extLst>
              <a:ext uri="{FF2B5EF4-FFF2-40B4-BE49-F238E27FC236}">
                <a16:creationId xmlns:a16="http://schemas.microsoft.com/office/drawing/2014/main" id="{70C5C293-727C-3949-BD38-DDB5F8A8B8A0}"/>
              </a:ext>
            </a:extLst>
          </p:cNvPr>
          <p:cNvSpPr>
            <a:spLocks noGrp="1"/>
          </p:cNvSpPr>
          <p:nvPr>
            <p:ph type="ftr" sz="quarter" idx="11"/>
          </p:nvPr>
        </p:nvSpPr>
        <p:spPr/>
        <p:txBody>
          <a:bodyPr/>
          <a:lstStyle/>
          <a:p>
            <a:endParaRPr lang="es-AR"/>
          </a:p>
        </p:txBody>
      </p:sp>
      <p:sp>
        <p:nvSpPr>
          <p:cNvPr id="7" name="Marcador de número de diapositiva 6">
            <a:extLst>
              <a:ext uri="{FF2B5EF4-FFF2-40B4-BE49-F238E27FC236}">
                <a16:creationId xmlns:a16="http://schemas.microsoft.com/office/drawing/2014/main" id="{34F5CF6C-4BDB-D545-A52B-013D2307D85B}"/>
              </a:ext>
            </a:extLst>
          </p:cNvPr>
          <p:cNvSpPr>
            <a:spLocks noGrp="1"/>
          </p:cNvSpPr>
          <p:nvPr>
            <p:ph type="sldNum" sz="quarter" idx="12"/>
          </p:nvPr>
        </p:nvSpPr>
        <p:spPr/>
        <p:txBody>
          <a:bodyPr/>
          <a:lstStyle/>
          <a:p>
            <a:fld id="{B306BB02-4FCD-424D-AAFA-E8673B3A1832}" type="slidenum">
              <a:rPr lang="es-AR" smtClean="0"/>
              <a:pPr/>
              <a:t>‹Nº›</a:t>
            </a:fld>
            <a:endParaRPr lang="es-AR"/>
          </a:p>
        </p:txBody>
      </p:sp>
    </p:spTree>
    <p:extLst>
      <p:ext uri="{BB962C8B-B14F-4D97-AF65-F5344CB8AC3E}">
        <p14:creationId xmlns:p14="http://schemas.microsoft.com/office/powerpoint/2010/main" val="5359899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68644C3B-B625-834B-BC4F-BBB9716BD80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AR"/>
          </a:p>
        </p:txBody>
      </p:sp>
      <p:sp>
        <p:nvSpPr>
          <p:cNvPr id="3" name="Marcador de texto 2">
            <a:extLst>
              <a:ext uri="{FF2B5EF4-FFF2-40B4-BE49-F238E27FC236}">
                <a16:creationId xmlns:a16="http://schemas.microsoft.com/office/drawing/2014/main" id="{A4BC7AFA-51B7-3E42-928C-7DE34898336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fecha 3">
            <a:extLst>
              <a:ext uri="{FF2B5EF4-FFF2-40B4-BE49-F238E27FC236}">
                <a16:creationId xmlns:a16="http://schemas.microsoft.com/office/drawing/2014/main" id="{F4652FF5-5261-1B41-8283-4AD2FC6B120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5E773B-A21E-3246-9A2B-D5549359141A}" type="datetimeFigureOut">
              <a:rPr lang="es-AR" smtClean="0"/>
              <a:pPr/>
              <a:t>8/6/2020</a:t>
            </a:fld>
            <a:endParaRPr lang="es-AR"/>
          </a:p>
        </p:txBody>
      </p:sp>
      <p:sp>
        <p:nvSpPr>
          <p:cNvPr id="5" name="Marcador de pie de página 4">
            <a:extLst>
              <a:ext uri="{FF2B5EF4-FFF2-40B4-BE49-F238E27FC236}">
                <a16:creationId xmlns:a16="http://schemas.microsoft.com/office/drawing/2014/main" id="{C23BA160-E857-444A-909A-CCE43061806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AR"/>
          </a:p>
        </p:txBody>
      </p:sp>
      <p:sp>
        <p:nvSpPr>
          <p:cNvPr id="6" name="Marcador de número de diapositiva 5">
            <a:extLst>
              <a:ext uri="{FF2B5EF4-FFF2-40B4-BE49-F238E27FC236}">
                <a16:creationId xmlns:a16="http://schemas.microsoft.com/office/drawing/2014/main" id="{4EF055D4-2209-0D45-B6B0-421F12FB332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06BB02-4FCD-424D-AAFA-E8673B3A1832}" type="slidenum">
              <a:rPr lang="es-AR" smtClean="0"/>
              <a:pPr/>
              <a:t>‹Nº›</a:t>
            </a:fld>
            <a:endParaRPr lang="es-AR"/>
          </a:p>
        </p:txBody>
      </p:sp>
    </p:spTree>
    <p:extLst>
      <p:ext uri="{BB962C8B-B14F-4D97-AF65-F5344CB8AC3E}">
        <p14:creationId xmlns:p14="http://schemas.microsoft.com/office/powerpoint/2010/main" val="36246985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68644C3B-B625-834B-BC4F-BBB9716BD80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AR"/>
          </a:p>
        </p:txBody>
      </p:sp>
      <p:sp>
        <p:nvSpPr>
          <p:cNvPr id="3" name="Marcador de texto 2">
            <a:extLst>
              <a:ext uri="{FF2B5EF4-FFF2-40B4-BE49-F238E27FC236}">
                <a16:creationId xmlns:a16="http://schemas.microsoft.com/office/drawing/2014/main" id="{A4BC7AFA-51B7-3E42-928C-7DE34898336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fecha 3">
            <a:extLst>
              <a:ext uri="{FF2B5EF4-FFF2-40B4-BE49-F238E27FC236}">
                <a16:creationId xmlns:a16="http://schemas.microsoft.com/office/drawing/2014/main" id="{F4652FF5-5261-1B41-8283-4AD2FC6B120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5E773B-A21E-3246-9A2B-D5549359141A}" type="datetimeFigureOut">
              <a:rPr lang="es-AR" smtClean="0"/>
              <a:pPr/>
              <a:t>8/6/2020</a:t>
            </a:fld>
            <a:endParaRPr lang="es-AR"/>
          </a:p>
        </p:txBody>
      </p:sp>
      <p:sp>
        <p:nvSpPr>
          <p:cNvPr id="5" name="Marcador de pie de página 4">
            <a:extLst>
              <a:ext uri="{FF2B5EF4-FFF2-40B4-BE49-F238E27FC236}">
                <a16:creationId xmlns:a16="http://schemas.microsoft.com/office/drawing/2014/main" id="{C23BA160-E857-444A-909A-CCE43061806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AR"/>
          </a:p>
        </p:txBody>
      </p:sp>
      <p:sp>
        <p:nvSpPr>
          <p:cNvPr id="6" name="Marcador de número de diapositiva 5">
            <a:extLst>
              <a:ext uri="{FF2B5EF4-FFF2-40B4-BE49-F238E27FC236}">
                <a16:creationId xmlns:a16="http://schemas.microsoft.com/office/drawing/2014/main" id="{4EF055D4-2209-0D45-B6B0-421F12FB332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06BB02-4FCD-424D-AAFA-E8673B3A1832}" type="slidenum">
              <a:rPr lang="es-AR" smtClean="0"/>
              <a:pPr/>
              <a:t>‹Nº›</a:t>
            </a:fld>
            <a:endParaRPr lang="es-AR"/>
          </a:p>
        </p:txBody>
      </p:sp>
    </p:spTree>
    <p:extLst>
      <p:ext uri="{BB962C8B-B14F-4D97-AF65-F5344CB8AC3E}">
        <p14:creationId xmlns:p14="http://schemas.microsoft.com/office/powerpoint/2010/main" val="3624698512"/>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B6619"/>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5CC497D-4F63-624A-AD40-5BB73EF752ED}"/>
              </a:ext>
            </a:extLst>
          </p:cNvPr>
          <p:cNvSpPr>
            <a:spLocks noGrp="1"/>
          </p:cNvSpPr>
          <p:nvPr>
            <p:ph type="ctrTitle"/>
          </p:nvPr>
        </p:nvSpPr>
        <p:spPr>
          <a:xfrm>
            <a:off x="928914" y="665163"/>
            <a:ext cx="9144000" cy="1824037"/>
          </a:xfrm>
        </p:spPr>
        <p:txBody>
          <a:bodyPr wrap="none" lIns="0" tIns="0" rIns="0" bIns="0" anchor="t" anchorCtr="0">
            <a:normAutofit/>
          </a:bodyPr>
          <a:lstStyle/>
          <a:p>
            <a:pPr algn="l"/>
            <a:r>
              <a:rPr lang="es-AR" sz="6300" b="1" dirty="0">
                <a:solidFill>
                  <a:schemeClr val="bg1"/>
                </a:solidFill>
                <a:latin typeface="Helvetica now display"/>
                <a:cs typeface="Arial"/>
              </a:rPr>
              <a:t>Nos organizamos </a:t>
            </a:r>
            <a:br>
              <a:rPr lang="es-AR" sz="6300" b="1" dirty="0">
                <a:latin typeface="Helvetica now display"/>
                <a:cs typeface="Arial" panose="020B0604020202020204" pitchFamily="34" charset="0"/>
              </a:rPr>
            </a:br>
            <a:r>
              <a:rPr lang="es-AR" sz="6300" b="1" dirty="0">
                <a:solidFill>
                  <a:schemeClr val="bg1"/>
                </a:solidFill>
                <a:latin typeface="Helvetica now display"/>
                <a:cs typeface="Arial"/>
              </a:rPr>
              <a:t>en familia</a:t>
            </a:r>
          </a:p>
        </p:txBody>
      </p:sp>
      <p:pic>
        <p:nvPicPr>
          <p:cNvPr id="6" name="Imagen 5" descr="Imagen que contiene alimentos&#10;&#10;Descripción generada automáticamente">
            <a:extLst>
              <a:ext uri="{FF2B5EF4-FFF2-40B4-BE49-F238E27FC236}">
                <a16:creationId xmlns:a16="http://schemas.microsoft.com/office/drawing/2014/main" id="{3A37F29D-022D-A843-82E6-AC8BE35E86D6}"/>
              </a:ext>
            </a:extLst>
          </p:cNvPr>
          <p:cNvPicPr>
            <a:picLocks noChangeAspect="1"/>
          </p:cNvPicPr>
          <p:nvPr/>
        </p:nvPicPr>
        <p:blipFill rotWithShape="1">
          <a:blip r:embed="rId2"/>
          <a:srcRect t="72592" r="67024"/>
          <a:stretch/>
        </p:blipFill>
        <p:spPr>
          <a:xfrm>
            <a:off x="0" y="4978400"/>
            <a:ext cx="4020457" cy="1879600"/>
          </a:xfrm>
          <a:prstGeom prst="rect">
            <a:avLst/>
          </a:prstGeom>
        </p:spPr>
      </p:pic>
      <p:sp>
        <p:nvSpPr>
          <p:cNvPr id="7" name="Rectángulo 6">
            <a:extLst>
              <a:ext uri="{FF2B5EF4-FFF2-40B4-BE49-F238E27FC236}">
                <a16:creationId xmlns:a16="http://schemas.microsoft.com/office/drawing/2014/main" id="{9400C014-D5F0-EF47-BC68-477CE2F3D8DF}"/>
              </a:ext>
            </a:extLst>
          </p:cNvPr>
          <p:cNvSpPr/>
          <p:nvPr/>
        </p:nvSpPr>
        <p:spPr>
          <a:xfrm>
            <a:off x="899882" y="2629784"/>
            <a:ext cx="6262109" cy="2242067"/>
          </a:xfrm>
          <a:prstGeom prst="rect">
            <a:avLst/>
          </a:prstGeom>
        </p:spPr>
        <p:txBody>
          <a:bodyPr wrap="square" lIns="0" tIns="0" rIns="0" bIns="0" anchor="t">
            <a:spAutoFit/>
          </a:bodyPr>
          <a:lstStyle/>
          <a:p>
            <a:pPr>
              <a:lnSpc>
                <a:spcPts val="2500"/>
              </a:lnSpc>
            </a:pPr>
            <a:r>
              <a:rPr lang="es-AR" sz="2000" dirty="0">
                <a:solidFill>
                  <a:schemeClr val="bg1"/>
                </a:solidFill>
                <a:latin typeface="Helvetica now display"/>
              </a:rPr>
              <a:t>El aislamiento social requiere renovar los esfuerzos y modos de estar en casa y también puede convertirse en una oportunidad de redescubrirnos y tener nuevos encuentros en familia. En esta entrega seguimos profundizando en las distintas maneras de organizarnos y armar rutinas que nos permitan atravesar esta etapa lo mejor posible entre todos.   </a:t>
            </a:r>
            <a:endParaRPr lang="es-AR" sz="2000" dirty="0">
              <a:solidFill>
                <a:schemeClr val="bg1"/>
              </a:solidFill>
            </a:endParaRPr>
          </a:p>
        </p:txBody>
      </p:sp>
      <p:pic>
        <p:nvPicPr>
          <p:cNvPr id="4" name="Imagen 3" descr="Imagen que contiene dibujo&#10;&#10;Descripción generada automáticamente">
            <a:extLst>
              <a:ext uri="{FF2B5EF4-FFF2-40B4-BE49-F238E27FC236}">
                <a16:creationId xmlns:a16="http://schemas.microsoft.com/office/drawing/2014/main" id="{F12EA128-E812-3545-BA15-299D05E29F6F}"/>
              </a:ext>
            </a:extLst>
          </p:cNvPr>
          <p:cNvPicPr>
            <a:picLocks noChangeAspect="1"/>
          </p:cNvPicPr>
          <p:nvPr/>
        </p:nvPicPr>
        <p:blipFill>
          <a:blip r:embed="rId3"/>
          <a:stretch>
            <a:fillRect/>
          </a:stretch>
        </p:blipFill>
        <p:spPr>
          <a:xfrm>
            <a:off x="3760195" y="5658310"/>
            <a:ext cx="1781130" cy="460852"/>
          </a:xfrm>
          <a:prstGeom prst="rect">
            <a:avLst/>
          </a:prstGeom>
        </p:spPr>
      </p:pic>
    </p:spTree>
    <p:extLst>
      <p:ext uri="{BB962C8B-B14F-4D97-AF65-F5344CB8AC3E}">
        <p14:creationId xmlns:p14="http://schemas.microsoft.com/office/powerpoint/2010/main" val="16150228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9400C014-D5F0-EF47-BC68-477CE2F3D8DF}"/>
              </a:ext>
            </a:extLst>
          </p:cNvPr>
          <p:cNvSpPr/>
          <p:nvPr/>
        </p:nvSpPr>
        <p:spPr>
          <a:xfrm>
            <a:off x="928914" y="2309047"/>
            <a:ext cx="3306982" cy="4122090"/>
          </a:xfrm>
          <a:prstGeom prst="rect">
            <a:avLst/>
          </a:prstGeom>
        </p:spPr>
        <p:txBody>
          <a:bodyPr wrap="square" lIns="0" tIns="0" rIns="0" bIns="0" anchor="t">
            <a:spAutoFit/>
          </a:bodyPr>
          <a:lstStyle/>
          <a:p>
            <a:pPr>
              <a:lnSpc>
                <a:spcPts val="1850"/>
              </a:lnSpc>
            </a:pPr>
            <a:r>
              <a:rPr lang="es-AR" sz="1400" b="1" dirty="0">
                <a:latin typeface="Helvetica now display"/>
                <a:cs typeface="Arial"/>
              </a:rPr>
              <a:t>En estos días, para continuar las tareas laborales y escolares y para el tiempo libre y el entretenimiento, necesitamos espacios y recursos como dispositivos electrónicos (celular, televisión, computadora si hubiera en la casa, etcétera).</a:t>
            </a:r>
            <a:br>
              <a:rPr lang="es-AR" sz="1400" b="1" dirty="0">
                <a:latin typeface="Helvetica now display"/>
                <a:cs typeface="Arial" panose="020B0604020202020204" pitchFamily="34" charset="0"/>
              </a:rPr>
            </a:br>
            <a:r>
              <a:rPr lang="es-AR" sz="1400" b="1" dirty="0">
                <a:latin typeface="Helvetica now display"/>
                <a:cs typeface="Arial"/>
              </a:rPr>
              <a:t> </a:t>
            </a:r>
            <a:endParaRPr lang="es-AR" sz="1400" b="1" dirty="0">
              <a:latin typeface="Helvetica now display"/>
              <a:cs typeface="Arial" panose="020B0604020202020204" pitchFamily="34" charset="0"/>
            </a:endParaRPr>
          </a:p>
          <a:p>
            <a:pPr>
              <a:lnSpc>
                <a:spcPts val="1850"/>
              </a:lnSpc>
            </a:pPr>
            <a:r>
              <a:rPr lang="es-AR" sz="1400" b="1" dirty="0">
                <a:latin typeface="Helvetica now display"/>
                <a:cs typeface="Arial"/>
              </a:rPr>
              <a:t>Dentro de las posibilidades de cada hogar, es importante que podamos planificar de antemano, en familia, quiénes van a usar los dispositivos y lugares existentes (que en general no son suficientes) y en qué momentos, tratando de adecuarnos a las necesidades de todos. </a:t>
            </a:r>
            <a:endParaRPr lang="es-AR" sz="1400" b="1" dirty="0">
              <a:latin typeface="Helvetica now display"/>
              <a:cs typeface="Arial" panose="020B0604020202020204" pitchFamily="34" charset="0"/>
            </a:endParaRPr>
          </a:p>
          <a:p>
            <a:pPr>
              <a:lnSpc>
                <a:spcPts val="1850"/>
              </a:lnSpc>
            </a:pPr>
            <a:endParaRPr lang="es-AR" sz="1400" b="1" dirty="0">
              <a:solidFill>
                <a:schemeClr val="bg1"/>
              </a:solidFill>
              <a:latin typeface="Arial" panose="020B0604020202020204" pitchFamily="34" charset="0"/>
              <a:cs typeface="Arial" panose="020B0604020202020204" pitchFamily="34" charset="0"/>
            </a:endParaRPr>
          </a:p>
        </p:txBody>
      </p:sp>
      <p:sp>
        <p:nvSpPr>
          <p:cNvPr id="2" name="Título 1">
            <a:extLst>
              <a:ext uri="{FF2B5EF4-FFF2-40B4-BE49-F238E27FC236}">
                <a16:creationId xmlns:a16="http://schemas.microsoft.com/office/drawing/2014/main" id="{55CC497D-4F63-624A-AD40-5BB73EF752ED}"/>
              </a:ext>
            </a:extLst>
          </p:cNvPr>
          <p:cNvSpPr>
            <a:spLocks noGrp="1"/>
          </p:cNvSpPr>
          <p:nvPr>
            <p:ph type="ctrTitle"/>
          </p:nvPr>
        </p:nvSpPr>
        <p:spPr>
          <a:xfrm>
            <a:off x="928914" y="665163"/>
            <a:ext cx="6895008" cy="1824037"/>
          </a:xfrm>
        </p:spPr>
        <p:txBody>
          <a:bodyPr wrap="none" lIns="0" tIns="0" rIns="0" bIns="0" anchor="t" anchorCtr="0">
            <a:normAutofit/>
          </a:bodyPr>
          <a:lstStyle/>
          <a:p>
            <a:pPr algn="l">
              <a:lnSpc>
                <a:spcPts val="5740"/>
              </a:lnSpc>
            </a:pPr>
            <a:r>
              <a:rPr lang="es-AR" sz="4700" b="1" dirty="0">
                <a:solidFill>
                  <a:srgbClr val="EB6619"/>
                </a:solidFill>
                <a:latin typeface="Helvetica now display"/>
                <a:cs typeface="Arial"/>
              </a:rPr>
              <a:t>Planificar el uso de los </a:t>
            </a:r>
            <a:br>
              <a:rPr lang="es-AR" sz="4700" b="1" dirty="0">
                <a:latin typeface="Helvetica now display"/>
                <a:cs typeface="Arial" panose="020B0604020202020204" pitchFamily="34" charset="0"/>
              </a:rPr>
            </a:br>
            <a:r>
              <a:rPr lang="es-AR" sz="4700" b="1" dirty="0">
                <a:solidFill>
                  <a:srgbClr val="EB6619"/>
                </a:solidFill>
                <a:latin typeface="Helvetica now display"/>
                <a:cs typeface="Arial"/>
              </a:rPr>
              <a:t>espacios y recursos</a:t>
            </a:r>
          </a:p>
        </p:txBody>
      </p:sp>
      <p:sp>
        <p:nvSpPr>
          <p:cNvPr id="8" name="Rectángulo 7">
            <a:extLst>
              <a:ext uri="{FF2B5EF4-FFF2-40B4-BE49-F238E27FC236}">
                <a16:creationId xmlns:a16="http://schemas.microsoft.com/office/drawing/2014/main" id="{47599B4E-6412-C64F-881E-C93DB8B1D112}"/>
              </a:ext>
            </a:extLst>
          </p:cNvPr>
          <p:cNvSpPr/>
          <p:nvPr/>
        </p:nvSpPr>
        <p:spPr>
          <a:xfrm>
            <a:off x="4516940" y="2854451"/>
            <a:ext cx="3306982" cy="3634778"/>
          </a:xfrm>
          <a:prstGeom prst="rect">
            <a:avLst/>
          </a:prstGeom>
        </p:spPr>
        <p:txBody>
          <a:bodyPr wrap="square" lIns="0" tIns="0" rIns="0" bIns="0" anchor="t">
            <a:spAutoFit/>
          </a:bodyPr>
          <a:lstStyle/>
          <a:p>
            <a:pPr>
              <a:lnSpc>
                <a:spcPts val="1850"/>
              </a:lnSpc>
            </a:pPr>
            <a:r>
              <a:rPr lang="es-AR" sz="1400" b="1" dirty="0">
                <a:latin typeface="Helvetica now display"/>
                <a:cs typeface="Arial"/>
              </a:rPr>
              <a:t>Tip: </a:t>
            </a:r>
            <a:r>
              <a:rPr lang="es-AR" sz="1400" dirty="0">
                <a:latin typeface="Helvetica now display"/>
                <a:cs typeface="Arial"/>
              </a:rPr>
              <a:t>En caso de no existir dispositivos suficientes o tener que regular el uso de datos si no hay conexión a internet, será importante poder hablar abiertamente con nuestros hijos para que entre todos decidamos priorizar algunas actividades que los requieren con más urgencia, como las tareas escolares o la comunicación con otros integrantes de la familia y personas cercanas que no vivan con nosotros, o buscar la manera de compartirlos, por ejemplo viendo juntos una misma película en un momento de ocio.   </a:t>
            </a:r>
            <a:endParaRPr lang="es-AR" sz="1400" dirty="0">
              <a:latin typeface="Arial" panose="020B0604020202020204" pitchFamily="34" charset="0"/>
              <a:cs typeface="Arial" panose="020B0604020202020204" pitchFamily="34" charset="0"/>
            </a:endParaRPr>
          </a:p>
          <a:p>
            <a:pPr>
              <a:lnSpc>
                <a:spcPts val="1850"/>
              </a:lnSpc>
            </a:pPr>
            <a:endParaRPr lang="es-AR" sz="1400" dirty="0">
              <a:latin typeface="Arial" panose="020B0604020202020204" pitchFamily="34" charset="0"/>
              <a:cs typeface="Arial" panose="020B0604020202020204" pitchFamily="34" charset="0"/>
            </a:endParaRPr>
          </a:p>
        </p:txBody>
      </p:sp>
      <p:pic>
        <p:nvPicPr>
          <p:cNvPr id="11" name="Imagen 10"/>
          <p:cNvPicPr>
            <a:picLocks noChangeAspect="1"/>
          </p:cNvPicPr>
          <p:nvPr/>
        </p:nvPicPr>
        <p:blipFill>
          <a:blip r:embed="rId2"/>
          <a:stretch>
            <a:fillRect/>
          </a:stretch>
        </p:blipFill>
        <p:spPr>
          <a:xfrm>
            <a:off x="4516940" y="2309047"/>
            <a:ext cx="545403" cy="545403"/>
          </a:xfrm>
          <a:prstGeom prst="rect">
            <a:avLst/>
          </a:prstGeom>
        </p:spPr>
      </p:pic>
    </p:spTree>
    <p:extLst>
      <p:ext uri="{BB962C8B-B14F-4D97-AF65-F5344CB8AC3E}">
        <p14:creationId xmlns:p14="http://schemas.microsoft.com/office/powerpoint/2010/main" val="26899019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6E6E6"/>
        </a:solidFill>
        <a:effectLst/>
      </p:bgPr>
    </p:bg>
    <p:spTree>
      <p:nvGrpSpPr>
        <p:cNvPr id="1" name=""/>
        <p:cNvGrpSpPr/>
        <p:nvPr/>
      </p:nvGrpSpPr>
      <p:grpSpPr>
        <a:xfrm>
          <a:off x="0" y="0"/>
          <a:ext cx="0" cy="0"/>
          <a:chOff x="0" y="0"/>
          <a:chExt cx="0" cy="0"/>
        </a:xfrm>
      </p:grpSpPr>
      <p:sp>
        <p:nvSpPr>
          <p:cNvPr id="14" name="Título 1">
            <a:extLst>
              <a:ext uri="{FF2B5EF4-FFF2-40B4-BE49-F238E27FC236}">
                <a16:creationId xmlns:a16="http://schemas.microsoft.com/office/drawing/2014/main" id="{46AE627E-5453-0B41-9028-A5978D94421E}"/>
              </a:ext>
            </a:extLst>
          </p:cNvPr>
          <p:cNvSpPr txBox="1">
            <a:spLocks/>
          </p:cNvSpPr>
          <p:nvPr/>
        </p:nvSpPr>
        <p:spPr>
          <a:xfrm>
            <a:off x="928914" y="666518"/>
            <a:ext cx="6895008" cy="1824037"/>
          </a:xfrm>
          <a:prstGeom prst="rect">
            <a:avLst/>
          </a:prstGeom>
        </p:spPr>
        <p:txBody>
          <a:bodyPr vert="horz" wrap="none" lIns="0" tIns="0" rIns="0" bIns="0" rtlCol="0" anchor="t"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s-AR" sz="4700" b="1" dirty="0">
                <a:solidFill>
                  <a:srgbClr val="EB6619"/>
                </a:solidFill>
                <a:latin typeface="Helvetica now display"/>
                <a:cs typeface="Arial"/>
              </a:rPr>
              <a:t>Quiénes ayudan, en qué y cómo </a:t>
            </a:r>
            <a:endParaRPr lang="es-AR" sz="4700" b="1">
              <a:solidFill>
                <a:srgbClr val="EB6619"/>
              </a:solidFill>
              <a:latin typeface="Helvetica now display"/>
              <a:cs typeface="Arial" panose="020B0604020202020204" pitchFamily="34" charset="0"/>
            </a:endParaRPr>
          </a:p>
          <a:p>
            <a:pPr algn="l"/>
            <a:r>
              <a:rPr lang="es-AR" sz="4700" b="1" dirty="0">
                <a:solidFill>
                  <a:srgbClr val="EB6619"/>
                </a:solidFill>
                <a:latin typeface="Helvetica now display"/>
                <a:cs typeface="Arial"/>
              </a:rPr>
              <a:t>puede variar en esta nueva situación</a:t>
            </a:r>
          </a:p>
          <a:p>
            <a:pPr algn="l"/>
            <a:endParaRPr lang="es-AR" sz="4700" b="1" dirty="0">
              <a:solidFill>
                <a:srgbClr val="EB6619"/>
              </a:solidFill>
              <a:latin typeface="Helvetica now display"/>
              <a:cs typeface="Arial" panose="020B0604020202020204" pitchFamily="34" charset="0"/>
            </a:endParaRPr>
          </a:p>
        </p:txBody>
      </p:sp>
      <p:sp>
        <p:nvSpPr>
          <p:cNvPr id="7" name="Rectángulo 6">
            <a:extLst>
              <a:ext uri="{FF2B5EF4-FFF2-40B4-BE49-F238E27FC236}">
                <a16:creationId xmlns:a16="http://schemas.microsoft.com/office/drawing/2014/main" id="{9400C014-D5F0-EF47-BC68-477CE2F3D8DF}"/>
              </a:ext>
            </a:extLst>
          </p:cNvPr>
          <p:cNvSpPr/>
          <p:nvPr/>
        </p:nvSpPr>
        <p:spPr>
          <a:xfrm>
            <a:off x="928914" y="2490555"/>
            <a:ext cx="3306982" cy="2675519"/>
          </a:xfrm>
          <a:prstGeom prst="rect">
            <a:avLst/>
          </a:prstGeom>
        </p:spPr>
        <p:txBody>
          <a:bodyPr wrap="square" lIns="0" tIns="0" rIns="0" bIns="0" anchor="t">
            <a:spAutoFit/>
          </a:bodyPr>
          <a:lstStyle/>
          <a:p>
            <a:pPr>
              <a:lnSpc>
                <a:spcPts val="1850"/>
              </a:lnSpc>
            </a:pPr>
            <a:r>
              <a:rPr lang="es-AR" sz="1400" b="1" dirty="0">
                <a:latin typeface="Helvetica now display"/>
                <a:cs typeface="Arial"/>
              </a:rPr>
              <a:t>Al pasar más tiempo juntos, tenemos otras posibilidades respecto a cómo organizarnos y colaborar entre todos. Podemos reordenar la dinámica de la familia, y para eso consideremos que hay diversas tareas a cumplir, que cada uno tiene necesidades diferentes e involucremos a todos en la decisión de cómo repartimos tanto las tareas del hogar como los recursos que cada uno necesita</a:t>
            </a:r>
            <a:r>
              <a:rPr lang="es-ES_tradnl" sz="1400" b="1" dirty="0">
                <a:latin typeface="Helvetica now display"/>
                <a:cs typeface="Arial"/>
              </a:rPr>
              <a:t>.</a:t>
            </a:r>
            <a:endParaRPr lang="es-AR" sz="1400" b="1" dirty="0">
              <a:latin typeface="Helvetica now display"/>
              <a:cs typeface="Arial"/>
            </a:endParaRPr>
          </a:p>
        </p:txBody>
      </p:sp>
      <p:sp>
        <p:nvSpPr>
          <p:cNvPr id="8" name="Rectángulo 7">
            <a:extLst>
              <a:ext uri="{FF2B5EF4-FFF2-40B4-BE49-F238E27FC236}">
                <a16:creationId xmlns:a16="http://schemas.microsoft.com/office/drawing/2014/main" id="{47599B4E-6412-C64F-881E-C93DB8B1D112}"/>
              </a:ext>
            </a:extLst>
          </p:cNvPr>
          <p:cNvSpPr/>
          <p:nvPr/>
        </p:nvSpPr>
        <p:spPr>
          <a:xfrm>
            <a:off x="4516940" y="3011255"/>
            <a:ext cx="3306982" cy="2172839"/>
          </a:xfrm>
          <a:prstGeom prst="rect">
            <a:avLst/>
          </a:prstGeom>
        </p:spPr>
        <p:txBody>
          <a:bodyPr wrap="square" lIns="0" tIns="0" rIns="0" bIns="0" anchor="t">
            <a:spAutoFit/>
          </a:bodyPr>
          <a:lstStyle/>
          <a:p>
            <a:pPr>
              <a:lnSpc>
                <a:spcPts val="1850"/>
              </a:lnSpc>
            </a:pPr>
            <a:r>
              <a:rPr lang="es-AR" sz="1400" b="1" dirty="0">
                <a:latin typeface="Helvetica now display"/>
                <a:cs typeface="Arial"/>
              </a:rPr>
              <a:t>Tip: </a:t>
            </a:r>
            <a:r>
              <a:rPr lang="es-AR" sz="1400" dirty="0">
                <a:latin typeface="Helvetica now display"/>
                <a:cs typeface="Arial"/>
              </a:rPr>
              <a:t>Podemos escribir en un papel los siguientes aspectos para poder organizarnos mejor: quiénes estamos en casa, cuáles son las tareas de cada uno, con qué recursos contamos (celulares, computadora, espacios en la casa, habilidades) quién necesita ayuda y con quién cuenta para eso.</a:t>
            </a:r>
          </a:p>
          <a:p>
            <a:pPr>
              <a:lnSpc>
                <a:spcPts val="1850"/>
              </a:lnSpc>
            </a:pPr>
            <a:endParaRPr lang="es-AR" sz="1400" dirty="0">
              <a:latin typeface="Arial" panose="020B0604020202020204" pitchFamily="34" charset="0"/>
              <a:cs typeface="Arial" panose="020B0604020202020204" pitchFamily="34" charset="0"/>
            </a:endParaRPr>
          </a:p>
        </p:txBody>
      </p:sp>
      <p:sp>
        <p:nvSpPr>
          <p:cNvPr id="9" name="Rectángulo 8">
            <a:extLst>
              <a:ext uri="{FF2B5EF4-FFF2-40B4-BE49-F238E27FC236}">
                <a16:creationId xmlns:a16="http://schemas.microsoft.com/office/drawing/2014/main" id="{BAACCA23-E057-A34B-8F7B-B03B9C76A309}"/>
              </a:ext>
            </a:extLst>
          </p:cNvPr>
          <p:cNvSpPr/>
          <p:nvPr/>
        </p:nvSpPr>
        <p:spPr>
          <a:xfrm>
            <a:off x="8084272" y="3057870"/>
            <a:ext cx="3308626" cy="2585323"/>
          </a:xfrm>
          <a:prstGeom prst="rect">
            <a:avLst/>
          </a:prstGeom>
        </p:spPr>
        <p:txBody>
          <a:bodyPr wrap="square" lIns="0" tIns="0" rIns="0" bIns="0" anchor="t">
            <a:spAutoFit/>
          </a:bodyPr>
          <a:lstStyle/>
          <a:p>
            <a:r>
              <a:rPr lang="es-AR" sz="1400" b="1" dirty="0">
                <a:latin typeface="Helvetica now display"/>
                <a:cs typeface="Arial"/>
              </a:rPr>
              <a:t>Tip:</a:t>
            </a:r>
            <a:r>
              <a:rPr lang="es-AR" sz="1400" dirty="0">
                <a:latin typeface="Helvetica now display"/>
                <a:cs typeface="Arial"/>
              </a:rPr>
              <a:t> Muchas personas y familias están atrevesando momentos difíciles estas semanas. Hacer redes de colaboración con vecinos puede ayudarnos a hacer alguna compra si no podemos salir, o apoyarnos a distancia conversando con otros miembros de la familia o amigos que no viven con nosotros puede ser una buena manera de atravesar mejor las dificultades.</a:t>
            </a:r>
          </a:p>
          <a:p>
            <a:endParaRPr lang="es-AR" sz="1400" dirty="0">
              <a:latin typeface="Arial" panose="020B0604020202020204" pitchFamily="34" charset="0"/>
              <a:cs typeface="Arial" panose="020B0604020202020204" pitchFamily="34" charset="0"/>
            </a:endParaRPr>
          </a:p>
          <a:p>
            <a:endParaRPr lang="es-AR" sz="1400" dirty="0">
              <a:latin typeface="Arial" panose="020B0604020202020204" pitchFamily="34" charset="0"/>
              <a:cs typeface="Arial" panose="020B0604020202020204" pitchFamily="34" charset="0"/>
            </a:endParaRPr>
          </a:p>
        </p:txBody>
      </p:sp>
      <p:pic>
        <p:nvPicPr>
          <p:cNvPr id="13" name="Imagen 12">
            <a:extLst>
              <a:ext uri="{FF2B5EF4-FFF2-40B4-BE49-F238E27FC236}">
                <a16:creationId xmlns:a16="http://schemas.microsoft.com/office/drawing/2014/main" id="{2426EE14-6841-A04E-9765-7E5DFBFCEA2D}"/>
              </a:ext>
            </a:extLst>
          </p:cNvPr>
          <p:cNvPicPr>
            <a:picLocks noChangeAspect="1"/>
          </p:cNvPicPr>
          <p:nvPr/>
        </p:nvPicPr>
        <p:blipFill>
          <a:blip r:embed="rId2"/>
          <a:srcRect/>
          <a:stretch/>
        </p:blipFill>
        <p:spPr>
          <a:xfrm>
            <a:off x="8084272" y="2460107"/>
            <a:ext cx="520700" cy="520700"/>
          </a:xfrm>
          <a:prstGeom prst="rect">
            <a:avLst/>
          </a:prstGeom>
        </p:spPr>
      </p:pic>
      <p:pic>
        <p:nvPicPr>
          <p:cNvPr id="11" name="Imagen 10">
            <a:extLst>
              <a:ext uri="{FF2B5EF4-FFF2-40B4-BE49-F238E27FC236}">
                <a16:creationId xmlns:a16="http://schemas.microsoft.com/office/drawing/2014/main" id="{E17A784B-2347-2C42-BA44-9FD320E5E925}"/>
              </a:ext>
            </a:extLst>
          </p:cNvPr>
          <p:cNvPicPr>
            <a:picLocks noChangeAspect="1"/>
          </p:cNvPicPr>
          <p:nvPr/>
        </p:nvPicPr>
        <p:blipFill>
          <a:blip r:embed="rId3"/>
          <a:srcRect/>
          <a:stretch/>
        </p:blipFill>
        <p:spPr>
          <a:xfrm>
            <a:off x="4516940" y="2490555"/>
            <a:ext cx="520700" cy="520700"/>
          </a:xfrm>
          <a:prstGeom prst="rect">
            <a:avLst/>
          </a:prstGeom>
        </p:spPr>
      </p:pic>
    </p:spTree>
    <p:extLst>
      <p:ext uri="{BB962C8B-B14F-4D97-AF65-F5344CB8AC3E}">
        <p14:creationId xmlns:p14="http://schemas.microsoft.com/office/powerpoint/2010/main" val="3483627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9400C014-D5F0-EF47-BC68-477CE2F3D8DF}"/>
              </a:ext>
            </a:extLst>
          </p:cNvPr>
          <p:cNvSpPr/>
          <p:nvPr/>
        </p:nvSpPr>
        <p:spPr>
          <a:xfrm>
            <a:off x="928914" y="2547291"/>
            <a:ext cx="3306982" cy="2416495"/>
          </a:xfrm>
          <a:prstGeom prst="rect">
            <a:avLst/>
          </a:prstGeom>
        </p:spPr>
        <p:txBody>
          <a:bodyPr wrap="square" lIns="0" tIns="0" rIns="0" bIns="0" anchor="t">
            <a:spAutoFit/>
          </a:bodyPr>
          <a:lstStyle/>
          <a:p>
            <a:pPr>
              <a:lnSpc>
                <a:spcPts val="1850"/>
              </a:lnSpc>
            </a:pPr>
            <a:r>
              <a:rPr lang="es-AR" sz="1400" b="1" dirty="0">
                <a:latin typeface="Helvetica now display"/>
                <a:cs typeface="Arial"/>
              </a:rPr>
              <a:t>A pesar de que estamos todos juntos todo el tiempo, es importante reservar algunos espacios y tiempos específicos para el diálogo familiar que puedan ayudarnos a ver cómo está cada integrante y conversar entre todos sobre cómo vamos y posibles cambios que podamos hacer para estar mejor. </a:t>
            </a:r>
            <a:endParaRPr lang="es-AR" sz="1400" b="1" dirty="0">
              <a:latin typeface="Arial" panose="020B0604020202020204" pitchFamily="34" charset="0"/>
              <a:cs typeface="Arial" panose="020B0604020202020204" pitchFamily="34" charset="0"/>
            </a:endParaRPr>
          </a:p>
          <a:p>
            <a:pPr>
              <a:lnSpc>
                <a:spcPts val="1850"/>
              </a:lnSpc>
            </a:pPr>
            <a:endParaRPr lang="es-AR" sz="1400" b="1" dirty="0">
              <a:solidFill>
                <a:schemeClr val="bg1"/>
              </a:solidFill>
              <a:latin typeface="Arial" panose="020B0604020202020204" pitchFamily="34" charset="0"/>
              <a:cs typeface="Arial" panose="020B0604020202020204" pitchFamily="34" charset="0"/>
            </a:endParaRPr>
          </a:p>
        </p:txBody>
      </p:sp>
      <p:sp>
        <p:nvSpPr>
          <p:cNvPr id="2" name="Título 1">
            <a:extLst>
              <a:ext uri="{FF2B5EF4-FFF2-40B4-BE49-F238E27FC236}">
                <a16:creationId xmlns:a16="http://schemas.microsoft.com/office/drawing/2014/main" id="{55CC497D-4F63-624A-AD40-5BB73EF752ED}"/>
              </a:ext>
            </a:extLst>
          </p:cNvPr>
          <p:cNvSpPr>
            <a:spLocks noGrp="1"/>
          </p:cNvSpPr>
          <p:nvPr>
            <p:ph type="ctrTitle"/>
          </p:nvPr>
        </p:nvSpPr>
        <p:spPr>
          <a:xfrm>
            <a:off x="928914" y="665163"/>
            <a:ext cx="6895008" cy="1824037"/>
          </a:xfrm>
        </p:spPr>
        <p:txBody>
          <a:bodyPr wrap="none" lIns="0" tIns="0" rIns="0" bIns="0" anchor="t" anchorCtr="0">
            <a:normAutofit/>
          </a:bodyPr>
          <a:lstStyle/>
          <a:p>
            <a:pPr algn="l">
              <a:lnSpc>
                <a:spcPts val="5740"/>
              </a:lnSpc>
            </a:pPr>
            <a:r>
              <a:rPr lang="es-AR" sz="4700" b="1" dirty="0">
                <a:solidFill>
                  <a:srgbClr val="EB6619"/>
                </a:solidFill>
                <a:latin typeface="Helvetica now display"/>
                <a:cs typeface="Arial"/>
              </a:rPr>
              <a:t>Buscar momentos para el encuentro </a:t>
            </a:r>
            <a:br>
              <a:rPr lang="es-AR" sz="4700" b="1" dirty="0">
                <a:latin typeface="Helvetica now display"/>
                <a:cs typeface="Arial" panose="020B0604020202020204" pitchFamily="34" charset="0"/>
              </a:rPr>
            </a:br>
            <a:r>
              <a:rPr lang="es-AR" sz="4700" b="1" dirty="0">
                <a:solidFill>
                  <a:srgbClr val="EB6619"/>
                </a:solidFill>
                <a:latin typeface="Helvetica now display"/>
                <a:cs typeface="Arial"/>
              </a:rPr>
              <a:t>y diálogo en familia</a:t>
            </a:r>
          </a:p>
        </p:txBody>
      </p:sp>
      <p:sp>
        <p:nvSpPr>
          <p:cNvPr id="8" name="Rectángulo 7">
            <a:extLst>
              <a:ext uri="{FF2B5EF4-FFF2-40B4-BE49-F238E27FC236}">
                <a16:creationId xmlns:a16="http://schemas.microsoft.com/office/drawing/2014/main" id="{47599B4E-6412-C64F-881E-C93DB8B1D112}"/>
              </a:ext>
            </a:extLst>
          </p:cNvPr>
          <p:cNvSpPr/>
          <p:nvPr/>
        </p:nvSpPr>
        <p:spPr>
          <a:xfrm>
            <a:off x="4516940" y="3034604"/>
            <a:ext cx="3306982" cy="1685526"/>
          </a:xfrm>
          <a:prstGeom prst="rect">
            <a:avLst/>
          </a:prstGeom>
        </p:spPr>
        <p:txBody>
          <a:bodyPr wrap="square" lIns="0" tIns="0" rIns="0" bIns="0" anchor="t">
            <a:spAutoFit/>
          </a:bodyPr>
          <a:lstStyle/>
          <a:p>
            <a:pPr>
              <a:lnSpc>
                <a:spcPts val="1850"/>
              </a:lnSpc>
            </a:pPr>
            <a:r>
              <a:rPr lang="es-AR" sz="1400" b="1" dirty="0">
                <a:latin typeface="Helvetica now display"/>
                <a:cs typeface="Arial"/>
              </a:rPr>
              <a:t>Tip: </a:t>
            </a:r>
            <a:r>
              <a:rPr lang="es-AR" sz="1400" dirty="0">
                <a:latin typeface="Helvetica now display"/>
                <a:cs typeface="Arial"/>
              </a:rPr>
              <a:t>Convertir un desayuno, cena o merienda en un momento especial, en el que podamos compartir lo que pasó en el día, alguna dificultad que tenemos o algo positivo que nos pasó, qué estamos aprendiendo o descubriendo.</a:t>
            </a:r>
          </a:p>
          <a:p>
            <a:pPr>
              <a:lnSpc>
                <a:spcPts val="1850"/>
              </a:lnSpc>
            </a:pPr>
            <a:endParaRPr lang="es-AR" sz="1400" dirty="0">
              <a:latin typeface="Arial" panose="020B0604020202020204" pitchFamily="34" charset="0"/>
              <a:cs typeface="Arial" panose="020B0604020202020204" pitchFamily="34" charset="0"/>
            </a:endParaRPr>
          </a:p>
        </p:txBody>
      </p:sp>
      <p:pic>
        <p:nvPicPr>
          <p:cNvPr id="12" name="Imagen 11" descr="Imagen que contiene dibujo&#10;&#10;Descripción generada automáticamente">
            <a:extLst>
              <a:ext uri="{FF2B5EF4-FFF2-40B4-BE49-F238E27FC236}">
                <a16:creationId xmlns:a16="http://schemas.microsoft.com/office/drawing/2014/main" id="{9EA6EC38-E692-9E44-A437-B9AA1AC7B139}"/>
              </a:ext>
            </a:extLst>
          </p:cNvPr>
          <p:cNvPicPr>
            <a:picLocks noChangeAspect="1"/>
          </p:cNvPicPr>
          <p:nvPr/>
        </p:nvPicPr>
        <p:blipFill>
          <a:blip r:embed="rId2"/>
          <a:stretch>
            <a:fillRect/>
          </a:stretch>
        </p:blipFill>
        <p:spPr>
          <a:xfrm>
            <a:off x="8147526" y="2489200"/>
            <a:ext cx="520700" cy="520700"/>
          </a:xfrm>
          <a:prstGeom prst="rect">
            <a:avLst/>
          </a:prstGeom>
        </p:spPr>
      </p:pic>
      <p:sp>
        <p:nvSpPr>
          <p:cNvPr id="9" name="Rectángulo 8">
            <a:extLst>
              <a:ext uri="{FF2B5EF4-FFF2-40B4-BE49-F238E27FC236}">
                <a16:creationId xmlns:a16="http://schemas.microsoft.com/office/drawing/2014/main" id="{47599B4E-6412-C64F-881E-C93DB8B1D112}"/>
              </a:ext>
            </a:extLst>
          </p:cNvPr>
          <p:cNvSpPr/>
          <p:nvPr/>
        </p:nvSpPr>
        <p:spPr>
          <a:xfrm>
            <a:off x="8147526" y="3034604"/>
            <a:ext cx="3306982" cy="1929182"/>
          </a:xfrm>
          <a:prstGeom prst="rect">
            <a:avLst/>
          </a:prstGeom>
        </p:spPr>
        <p:txBody>
          <a:bodyPr wrap="square" lIns="0" tIns="0" rIns="0" bIns="0" anchor="t">
            <a:spAutoFit/>
          </a:bodyPr>
          <a:lstStyle/>
          <a:p>
            <a:pPr>
              <a:lnSpc>
                <a:spcPts val="1850"/>
              </a:lnSpc>
            </a:pPr>
            <a:r>
              <a:rPr lang="es-AR" sz="1400" b="1" dirty="0">
                <a:latin typeface="Helvetica now display"/>
                <a:cs typeface="Arial"/>
              </a:rPr>
              <a:t>Tip: </a:t>
            </a:r>
            <a:r>
              <a:rPr lang="es-AR" sz="1400" dirty="0">
                <a:latin typeface="Helvetica now display"/>
                <a:cs typeface="Arial"/>
              </a:rPr>
              <a:t>Generar entre todos un acuerdo de tener atención plena en las comidas o momentos de encuentro en familia. Para eso, no usar los celulares y otros dispositivos en la mesa y tener la televisión apagada.</a:t>
            </a:r>
          </a:p>
          <a:p>
            <a:pPr>
              <a:lnSpc>
                <a:spcPts val="1850"/>
              </a:lnSpc>
            </a:pPr>
            <a:endParaRPr lang="es-AR" sz="1400" dirty="0">
              <a:latin typeface="Arial" panose="020B0604020202020204" pitchFamily="34" charset="0"/>
              <a:cs typeface="Arial" panose="020B0604020202020204" pitchFamily="34" charset="0"/>
            </a:endParaRPr>
          </a:p>
          <a:p>
            <a:pPr>
              <a:lnSpc>
                <a:spcPts val="1850"/>
              </a:lnSpc>
            </a:pPr>
            <a:endParaRPr lang="es-AR" sz="1400" dirty="0">
              <a:latin typeface="Arial" panose="020B0604020202020204" pitchFamily="34" charset="0"/>
              <a:cs typeface="Arial" panose="020B0604020202020204" pitchFamily="34" charset="0"/>
            </a:endParaRPr>
          </a:p>
        </p:txBody>
      </p:sp>
      <p:pic>
        <p:nvPicPr>
          <p:cNvPr id="10" name="Imagen 9"/>
          <p:cNvPicPr>
            <a:picLocks noChangeAspect="1"/>
          </p:cNvPicPr>
          <p:nvPr/>
        </p:nvPicPr>
        <p:blipFill>
          <a:blip r:embed="rId3"/>
          <a:stretch>
            <a:fillRect/>
          </a:stretch>
        </p:blipFill>
        <p:spPr>
          <a:xfrm>
            <a:off x="4516940" y="2489200"/>
            <a:ext cx="520700" cy="520700"/>
          </a:xfrm>
          <a:prstGeom prst="rect">
            <a:avLst/>
          </a:prstGeom>
        </p:spPr>
      </p:pic>
    </p:spTree>
    <p:extLst>
      <p:ext uri="{BB962C8B-B14F-4D97-AF65-F5344CB8AC3E}">
        <p14:creationId xmlns:p14="http://schemas.microsoft.com/office/powerpoint/2010/main" val="26899019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6E6E6"/>
        </a:solidFill>
        <a:effectLst/>
      </p:bgPr>
    </p:bg>
    <p:spTree>
      <p:nvGrpSpPr>
        <p:cNvPr id="1" name=""/>
        <p:cNvGrpSpPr/>
        <p:nvPr/>
      </p:nvGrpSpPr>
      <p:grpSpPr>
        <a:xfrm>
          <a:off x="0" y="0"/>
          <a:ext cx="0" cy="0"/>
          <a:chOff x="0" y="0"/>
          <a:chExt cx="0" cy="0"/>
        </a:xfrm>
      </p:grpSpPr>
      <p:sp>
        <p:nvSpPr>
          <p:cNvPr id="14" name="Título 1">
            <a:extLst>
              <a:ext uri="{FF2B5EF4-FFF2-40B4-BE49-F238E27FC236}">
                <a16:creationId xmlns:a16="http://schemas.microsoft.com/office/drawing/2014/main" id="{46AE627E-5453-0B41-9028-A5978D94421E}"/>
              </a:ext>
            </a:extLst>
          </p:cNvPr>
          <p:cNvSpPr txBox="1">
            <a:spLocks/>
          </p:cNvSpPr>
          <p:nvPr/>
        </p:nvSpPr>
        <p:spPr>
          <a:xfrm>
            <a:off x="928914" y="666518"/>
            <a:ext cx="6895008" cy="1824037"/>
          </a:xfrm>
          <a:prstGeom prst="rect">
            <a:avLst/>
          </a:prstGeom>
        </p:spPr>
        <p:txBody>
          <a:bodyPr vert="horz" wrap="none" lIns="0" tIns="0" rIns="0" bIns="0" rtlCol="0" anchor="t"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s-AR" sz="4700" b="1" dirty="0">
                <a:solidFill>
                  <a:srgbClr val="EB6619"/>
                </a:solidFill>
                <a:latin typeface="Helvetica now display"/>
                <a:cs typeface="Arial"/>
              </a:rPr>
              <a:t>Reservarse espacios</a:t>
            </a:r>
          </a:p>
          <a:p>
            <a:pPr algn="l"/>
            <a:r>
              <a:rPr lang="es-AR" sz="4700" b="1" dirty="0">
                <a:solidFill>
                  <a:srgbClr val="EB6619"/>
                </a:solidFill>
                <a:latin typeface="Helvetica now display"/>
                <a:cs typeface="Arial"/>
              </a:rPr>
              <a:t>en soledad</a:t>
            </a:r>
          </a:p>
          <a:p>
            <a:pPr algn="l"/>
            <a:endParaRPr lang="es-AR" sz="4700" b="1" dirty="0">
              <a:solidFill>
                <a:srgbClr val="EB6619"/>
              </a:solidFill>
              <a:latin typeface="Arial" panose="020B0604020202020204" pitchFamily="34" charset="0"/>
              <a:ea typeface="+mj-ea"/>
              <a:cs typeface="Arial" panose="020B0604020202020204" pitchFamily="34" charset="0"/>
            </a:endParaRPr>
          </a:p>
        </p:txBody>
      </p:sp>
      <p:sp>
        <p:nvSpPr>
          <p:cNvPr id="7" name="Rectángulo 6">
            <a:extLst>
              <a:ext uri="{FF2B5EF4-FFF2-40B4-BE49-F238E27FC236}">
                <a16:creationId xmlns:a16="http://schemas.microsoft.com/office/drawing/2014/main" id="{9400C014-D5F0-EF47-BC68-477CE2F3D8DF}"/>
              </a:ext>
            </a:extLst>
          </p:cNvPr>
          <p:cNvSpPr/>
          <p:nvPr/>
        </p:nvSpPr>
        <p:spPr>
          <a:xfrm>
            <a:off x="928914" y="2274308"/>
            <a:ext cx="3306982" cy="4365747"/>
          </a:xfrm>
          <a:prstGeom prst="rect">
            <a:avLst/>
          </a:prstGeom>
        </p:spPr>
        <p:txBody>
          <a:bodyPr wrap="square" lIns="0" tIns="0" rIns="0" bIns="0" anchor="t">
            <a:spAutoFit/>
          </a:bodyPr>
          <a:lstStyle/>
          <a:p>
            <a:pPr>
              <a:lnSpc>
                <a:spcPts val="1850"/>
              </a:lnSpc>
            </a:pPr>
            <a:r>
              <a:rPr lang="es-AR" sz="1400" b="1" dirty="0">
                <a:latin typeface="Helvetica now display"/>
                <a:cs typeface="Arial"/>
              </a:rPr>
              <a:t>Cuando nos transportamos, o vamos al trabajo, pasamos sin darnos cuenta un tiempo solos, que forma parte de nuestra rutina. Y ese es un tiempo en que nuestros pensamientos y nuestra creatividad fluyen. Ahora que estamos todos en casa podemos muy fácilmente encontrar que tenemos todas las horas del día cubiertas con responsabilidades sin dejarnos un minuto libre. Al organizar un programa de actividades de la familia es válido como adultos plantearnos tener algún “recreo” para estar solos y tranquilos (aunque sean 10 minutos en el espacio que se pueda) y poder hacer algo o simplemente mirar por la ventana. </a:t>
            </a:r>
            <a:endParaRPr lang="es-AR" sz="1400" b="1" dirty="0">
              <a:latin typeface="Arial" panose="020B0604020202020204" pitchFamily="34" charset="0"/>
              <a:cs typeface="Arial" panose="020B0604020202020204" pitchFamily="34" charset="0"/>
            </a:endParaRPr>
          </a:p>
          <a:p>
            <a:pPr>
              <a:lnSpc>
                <a:spcPts val="1850"/>
              </a:lnSpc>
            </a:pPr>
            <a:endParaRPr lang="es-AR" sz="1400" b="1" dirty="0">
              <a:latin typeface="Arial" panose="020B0604020202020204" pitchFamily="34" charset="0"/>
              <a:cs typeface="Arial" panose="020B0604020202020204" pitchFamily="34" charset="0"/>
            </a:endParaRPr>
          </a:p>
        </p:txBody>
      </p:sp>
      <p:sp>
        <p:nvSpPr>
          <p:cNvPr id="8" name="Rectángulo 7">
            <a:extLst>
              <a:ext uri="{FF2B5EF4-FFF2-40B4-BE49-F238E27FC236}">
                <a16:creationId xmlns:a16="http://schemas.microsoft.com/office/drawing/2014/main" id="{47599B4E-6412-C64F-881E-C93DB8B1D112}"/>
              </a:ext>
            </a:extLst>
          </p:cNvPr>
          <p:cNvSpPr/>
          <p:nvPr/>
        </p:nvSpPr>
        <p:spPr>
          <a:xfrm>
            <a:off x="4516940" y="2274308"/>
            <a:ext cx="3306982" cy="1700893"/>
          </a:xfrm>
          <a:prstGeom prst="rect">
            <a:avLst/>
          </a:prstGeom>
        </p:spPr>
        <p:txBody>
          <a:bodyPr wrap="square" lIns="0" tIns="0" rIns="0" bIns="0" anchor="t">
            <a:spAutoFit/>
          </a:bodyPr>
          <a:lstStyle/>
          <a:p>
            <a:pPr>
              <a:lnSpc>
                <a:spcPts val="1850"/>
              </a:lnSpc>
            </a:pPr>
            <a:r>
              <a:rPr lang="es-AR" sz="1400" b="1" dirty="0">
                <a:latin typeface="Helvetica now display"/>
                <a:cs typeface="Arial"/>
              </a:rPr>
              <a:t>Esto es importante para las parejas y también para los adolescentes, incluyendo en este caso momentos en los que puedan estar por su cuenta conectándose con amigos a distancia por teléfono, redes sociales u otras plataformas.</a:t>
            </a:r>
            <a:endParaRPr lang="es-AR" sz="1400" dirty="0">
              <a:latin typeface="Helvetica now display"/>
              <a:cs typeface="Arial"/>
            </a:endParaRPr>
          </a:p>
        </p:txBody>
      </p:sp>
      <p:sp>
        <p:nvSpPr>
          <p:cNvPr id="9" name="Rectángulo 8">
            <a:extLst>
              <a:ext uri="{FF2B5EF4-FFF2-40B4-BE49-F238E27FC236}">
                <a16:creationId xmlns:a16="http://schemas.microsoft.com/office/drawing/2014/main" id="{BAACCA23-E057-A34B-8F7B-B03B9C76A309}"/>
              </a:ext>
            </a:extLst>
          </p:cNvPr>
          <p:cNvSpPr/>
          <p:nvPr/>
        </p:nvSpPr>
        <p:spPr>
          <a:xfrm>
            <a:off x="8084272" y="2274308"/>
            <a:ext cx="3308626" cy="2800767"/>
          </a:xfrm>
          <a:prstGeom prst="rect">
            <a:avLst/>
          </a:prstGeom>
        </p:spPr>
        <p:txBody>
          <a:bodyPr wrap="square" lIns="0" tIns="0" rIns="0" bIns="0" anchor="t">
            <a:spAutoFit/>
          </a:bodyPr>
          <a:lstStyle/>
          <a:p>
            <a:r>
              <a:rPr lang="es-AR" sz="1400" dirty="0">
                <a:latin typeface="Helvetica now display"/>
                <a:cs typeface="Arial"/>
              </a:rPr>
              <a:t>Esperamos que estas herramientas te hayan servido para pensar nuevas maneras de organizarnos en familia durante estos días, que requieren un esfuerzo muy grande de adaptación y aprendizaje por parte de todos. En la próxima entrega vamos a compartir con vos algunos recursos extra, como videos y lecturas, para que puedas profundizar aún más los contenidos de este primer módulo.</a:t>
            </a:r>
          </a:p>
          <a:p>
            <a:endParaRPr lang="es-AR" sz="1400" dirty="0">
              <a:latin typeface="Arial" panose="020B0604020202020204" pitchFamily="34" charset="0"/>
              <a:cs typeface="Arial" panose="020B0604020202020204" pitchFamily="34" charset="0"/>
            </a:endParaRPr>
          </a:p>
          <a:p>
            <a:endParaRPr lang="es-AR" sz="1400" dirty="0">
              <a:latin typeface="Arial" panose="020B0604020202020204" pitchFamily="34" charset="0"/>
              <a:cs typeface="Arial" panose="020B0604020202020204" pitchFamily="34" charset="0"/>
            </a:endParaRPr>
          </a:p>
        </p:txBody>
      </p:sp>
      <p:pic>
        <p:nvPicPr>
          <p:cNvPr id="10" name="Imagen 9"/>
          <p:cNvPicPr>
            <a:picLocks noChangeAspect="1"/>
          </p:cNvPicPr>
          <p:nvPr/>
        </p:nvPicPr>
        <p:blipFill>
          <a:blip r:embed="rId2"/>
          <a:stretch>
            <a:fillRect/>
          </a:stretch>
        </p:blipFill>
        <p:spPr>
          <a:xfrm>
            <a:off x="8084272" y="4682412"/>
            <a:ext cx="746391" cy="746391"/>
          </a:xfrm>
          <a:prstGeom prst="rect">
            <a:avLst/>
          </a:prstGeom>
        </p:spPr>
      </p:pic>
    </p:spTree>
    <p:extLst>
      <p:ext uri="{BB962C8B-B14F-4D97-AF65-F5344CB8AC3E}">
        <p14:creationId xmlns:p14="http://schemas.microsoft.com/office/powerpoint/2010/main" val="348362764"/>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o" ma:contentTypeID="0x010100EFE18D9CEF7C864D924BE7BCE831BD4E" ma:contentTypeVersion="0" ma:contentTypeDescription="Crie um novo documento." ma:contentTypeScope="" ma:versionID="37501ae91b042ceec92605c41e1cad83">
  <xsd:schema xmlns:xsd="http://www.w3.org/2001/XMLSchema" xmlns:xs="http://www.w3.org/2001/XMLSchema" xmlns:p="http://schemas.microsoft.com/office/2006/metadata/properties" targetNamespace="http://schemas.microsoft.com/office/2006/metadata/properties" ma:root="true" ma:fieldsID="978f746c3a1c47dbaea02d3be93aa98a">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ú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C380DC4-AC94-4905-B0F0-6571A7AD5AFA}">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5DFECC40-7180-44FA-92DF-7EED2A7CB53D}">
  <ds:schemaRefs>
    <ds:schemaRef ds:uri="http://schemas.microsoft.com/sharepoint/v3/contenttype/forms"/>
  </ds:schemaRefs>
</ds:datastoreItem>
</file>

<file path=customXml/itemProps3.xml><?xml version="1.0" encoding="utf-8"?>
<ds:datastoreItem xmlns:ds="http://schemas.openxmlformats.org/officeDocument/2006/customXml" ds:itemID="{AD5D6D86-1748-4430-8EBB-D0094245736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3906</TotalTime>
  <Words>740</Words>
  <Application>Microsoft Office PowerPoint</Application>
  <PresentationFormat>Panorámica</PresentationFormat>
  <Paragraphs>20</Paragraphs>
  <Slides>5</Slides>
  <Notes>0</Notes>
  <HiddenSlides>0</HiddenSlides>
  <MMClips>0</MMClips>
  <ScaleCrop>false</ScaleCrop>
  <HeadingPairs>
    <vt:vector size="4" baseType="variant">
      <vt:variant>
        <vt:lpstr>Tema</vt:lpstr>
      </vt:variant>
      <vt:variant>
        <vt:i4>2</vt:i4>
      </vt:variant>
      <vt:variant>
        <vt:lpstr>Títulos de diapositiva</vt:lpstr>
      </vt:variant>
      <vt:variant>
        <vt:i4>5</vt:i4>
      </vt:variant>
    </vt:vector>
  </HeadingPairs>
  <TitlesOfParts>
    <vt:vector size="7" baseType="lpstr">
      <vt:lpstr>Tema de Office</vt:lpstr>
      <vt:lpstr>1_Tema de Office</vt:lpstr>
      <vt:lpstr>Nos organizamos  en familia</vt:lpstr>
      <vt:lpstr>Planificar el uso de los  espacios y recursos</vt:lpstr>
      <vt:lpstr>Presentación de PowerPoint</vt:lpstr>
      <vt:lpstr>Buscar momentos para el encuentro  y diálogo en familia</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c:title>
  <dc:creator>marcelo moran</dc:creator>
  <cp:lastModifiedBy>Gabriela Da Prato</cp:lastModifiedBy>
  <cp:revision>48</cp:revision>
  <dcterms:created xsi:type="dcterms:W3CDTF">2020-04-16T19:39:17Z</dcterms:created>
  <dcterms:modified xsi:type="dcterms:W3CDTF">2020-06-08T21:56:08Z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0x010100EFE18D9CEF7C864D924BE7BCE831BD4E</vt:lpwstr>
  </property>
</Properties>
</file>