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sldIdLst>
    <p:sldId id="265" r:id="rId6"/>
    <p:sldId id="268" r:id="rId7"/>
    <p:sldId id="269" r:id="rId8"/>
    <p:sldId id="266" r:id="rId9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6"/>
    <p:restoredTop sz="94640"/>
  </p:normalViewPr>
  <p:slideViewPr>
    <p:cSldViewPr snapToGrid="0" snapToObjects="1" showGuides="1">
      <p:cViewPr varScale="1">
        <p:scale>
          <a:sx n="68" d="100"/>
          <a:sy n="68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27/5/2020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Construir la 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resiliencia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2629784"/>
            <a:ext cx="5529944" cy="19188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 Light" panose="020B0404030202020204" pitchFamily="34" charset="0"/>
              </a:rPr>
              <a:t>Llegamos al final del curso. Te proponemos dos ejercicios para ejercitar la resiliencia y un cierre para pensar qué herramientas de las que aprendimos juntos </a:t>
            </a:r>
            <a:r>
              <a:rPr lang="es-AR" sz="2000" dirty="0" err="1">
                <a:solidFill>
                  <a:schemeClr val="bg1"/>
                </a:solidFill>
                <a:latin typeface="Helvetica Now Display Light" panose="020B0404030202020204" pitchFamily="34" charset="0"/>
              </a:rPr>
              <a:t>querés</a:t>
            </a:r>
            <a:r>
              <a:rPr lang="es-AR" sz="2000" dirty="0">
                <a:solidFill>
                  <a:schemeClr val="bg1"/>
                </a:solidFill>
                <a:latin typeface="Helvetica Now Display Light" panose="020B0404030202020204" pitchFamily="34" charset="0"/>
              </a:rPr>
              <a:t> conservar para tu vida cuando termine esta etapa. ¡Gracias por acompañarnos!</a:t>
            </a: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 XBold" panose="020B0904030202020204" pitchFamily="34" charset="0"/>
                <a:cs typeface="Arial" panose="020B0604020202020204" pitchFamily="34" charset="0"/>
              </a:rPr>
              <a:t>Aspectos positivos en </a:t>
            </a:r>
            <a:br>
              <a:rPr lang="es-AR" sz="4700" b="1" dirty="0">
                <a:solidFill>
                  <a:srgbClr val="EB6619"/>
                </a:solidFill>
                <a:latin typeface="Helvetica Now Display XBold" panose="020B09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 XBold" panose="020B0904030202020204" pitchFamily="34" charset="0"/>
                <a:cs typeface="Arial" panose="020B0604020202020204" pitchFamily="34" charset="0"/>
              </a:rPr>
              <a:t>situaciones negativas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5814924" y="4227862"/>
            <a:ext cx="562151" cy="1213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850"/>
              </a:lnSpc>
            </a:pPr>
            <a:r>
              <a:rPr lang="es-ES_tradnl" sz="1400" b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2159772" y="2489200"/>
            <a:ext cx="4217303" cy="3905447"/>
          </a:xfrm>
          <a:prstGeom prst="ellipse">
            <a:avLst/>
          </a:prstGeom>
          <a:noFill/>
          <a:ln w="28575" cmpd="sng">
            <a:solidFill>
              <a:srgbClr val="EB6619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2" name="Elipse 21"/>
          <p:cNvSpPr/>
          <p:nvPr/>
        </p:nvSpPr>
        <p:spPr>
          <a:xfrm>
            <a:off x="5803872" y="2489200"/>
            <a:ext cx="4217303" cy="3905447"/>
          </a:xfrm>
          <a:prstGeom prst="ellipse">
            <a:avLst/>
          </a:prstGeom>
          <a:noFill/>
          <a:ln w="28575" cmpd="sng">
            <a:solidFill>
              <a:srgbClr val="EB6619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2619698" y="3258806"/>
            <a:ext cx="3328129" cy="2919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850"/>
              </a:lnSpc>
            </a:pPr>
            <a:r>
              <a:rPr lang="es-AR" sz="1400" b="1" dirty="0">
                <a:latin typeface="Helvetica"/>
                <a:cs typeface="Arial" panose="020B0604020202020204" pitchFamily="34" charset="0"/>
              </a:rPr>
              <a:t>Situaciones negativas:</a:t>
            </a:r>
          </a:p>
          <a:p>
            <a:pPr algn="ctr"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</a:p>
          <a:p>
            <a:pPr algn="ctr">
              <a:lnSpc>
                <a:spcPts val="1850"/>
              </a:lnSpc>
            </a:pPr>
            <a:endParaRPr lang="es-ES_tradnl" sz="1400" b="1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</a:p>
          <a:p>
            <a:pPr algn="ctr">
              <a:lnSpc>
                <a:spcPts val="1850"/>
              </a:lnSpc>
            </a:pPr>
            <a:endParaRPr lang="es-ES_tradnl" sz="1400" b="1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6263226" y="3258806"/>
            <a:ext cx="3328129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850"/>
              </a:lnSpc>
            </a:pPr>
            <a:r>
              <a:rPr lang="es-AR" sz="1400" b="1" dirty="0">
                <a:latin typeface="Helvetica"/>
                <a:cs typeface="Arial" panose="020B0604020202020204" pitchFamily="34" charset="0"/>
              </a:rPr>
              <a:t>Aspectos positivos de esa situación:</a:t>
            </a:r>
          </a:p>
          <a:p>
            <a:pPr algn="ctr">
              <a:lnSpc>
                <a:spcPts val="1850"/>
              </a:lnSpc>
            </a:pP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</a:p>
          <a:p>
            <a:pPr algn="ctr">
              <a:lnSpc>
                <a:spcPts val="1850"/>
              </a:lnSpc>
            </a:pPr>
            <a:endParaRPr lang="es-ES_tradnl" sz="1400" b="1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</a:p>
          <a:p>
            <a:pPr algn="ctr">
              <a:lnSpc>
                <a:spcPts val="1850"/>
              </a:lnSpc>
            </a:pPr>
            <a:endParaRPr lang="es-ES_tradnl" sz="1400" b="1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r>
              <a:rPr lang="es-ES_tradnl" sz="1400" b="1" dirty="0">
                <a:latin typeface="Helvetica"/>
                <a:cs typeface="Arial" panose="020B0604020202020204" pitchFamily="34" charset="0"/>
              </a:rPr>
              <a:t>_____________________</a:t>
            </a:r>
            <a:endParaRPr lang="es-AR" sz="1400" dirty="0">
              <a:latin typeface="Helvetica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034604"/>
            <a:ext cx="3306982" cy="2919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Micro"/>
                <a:cs typeface="Arial" panose="020B0604020202020204" pitchFamily="34" charset="0"/>
              </a:rPr>
              <a:t>Paso #1: </a:t>
            </a: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Piensa en un momento de tu vida donde algún proyecto que te importaba no se dio, una relación terminó o algo significativo no salió como esperabas. Esos serían puntos en tu vida donde una puerta se cerró. Ahora piensa en lo que sucedió después: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puertas se abrieron luego?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nunca hubiera pasado si la primera puerta no se cerraba?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  xbold"/>
                <a:cs typeface="Arial" panose="020B0604020202020204" pitchFamily="34" charset="0"/>
              </a:rPr>
              <a:t>Puerta cerrada,</a:t>
            </a:r>
            <a:br>
              <a:rPr lang="es-AR" sz="4700" b="1" dirty="0">
                <a:solidFill>
                  <a:srgbClr val="EB6619"/>
                </a:solidFill>
                <a:latin typeface="Helvetica Now Display  xbold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  xbold"/>
                <a:cs typeface="Arial" panose="020B0604020202020204" pitchFamily="34" charset="0"/>
              </a:rPr>
              <a:t>puerta abierta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034604"/>
            <a:ext cx="3306982" cy="21882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Micro"/>
                <a:cs typeface="Arial" panose="020B0604020202020204" pitchFamily="34" charset="0"/>
              </a:rPr>
              <a:t>Paso #2: </a:t>
            </a: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Escribe esas experiencias, en dos partes: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En un primer momento, pensando en “la puerta que se cerró para mí fue…”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En un segundo momento, poniendo el foco en “la puerta que se abrió para mí fue…”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085088" y="4491840"/>
            <a:ext cx="3306982" cy="17008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Micro"/>
                <a:cs typeface="Arial" panose="020B0604020202020204" pitchFamily="34" charset="0"/>
              </a:rPr>
              <a:t>Paso #4: </a:t>
            </a: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Ahora piensa en las personas que te ayudaron en el pasado: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hicieron para ayudarte?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podrías hacer para ayudar a abrir las puertas de los demás?  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426EE14-6841-A04E-9765-7E5DFBFCEA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070574" y="3992536"/>
            <a:ext cx="520700" cy="520700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8070574" y="1146169"/>
            <a:ext cx="3306982" cy="2675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Micro"/>
                <a:cs typeface="Arial" panose="020B0604020202020204" pitchFamily="34" charset="0"/>
              </a:rPr>
              <a:t>Paso #3: </a:t>
            </a: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Reflexiona sobre tus experiencias y responde las siguientes preguntas: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condujo al cierre de la puerta?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te ayudó a abrir la nueva puerta?</a:t>
            </a:r>
            <a:br>
              <a:rPr lang="es-AR" sz="1400" dirty="0">
                <a:latin typeface="Helvetica Now Display Micro"/>
                <a:cs typeface="Arial" panose="020B0604020202020204" pitchFamily="34" charset="0"/>
              </a:rPr>
            </a:br>
            <a:endParaRPr lang="es-AR" sz="1400" dirty="0">
              <a:latin typeface="Helvetica Now Display Micro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  <a:buFont typeface="Arial"/>
              <a:buChar char="•"/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¿Qué fortalezas pusiste en juego en esa situación?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 Micro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914" y="2489200"/>
            <a:ext cx="545404" cy="545404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6940" y="2489201"/>
            <a:ext cx="545404" cy="545404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870" y="600765"/>
            <a:ext cx="545404" cy="54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 "/>
                <a:cs typeface="Arial" panose="020B0604020202020204" pitchFamily="34" charset="0"/>
              </a:rPr>
              <a:t>Ejercicio final</a:t>
            </a:r>
          </a:p>
          <a:p>
            <a:pPr algn="l"/>
            <a:endParaRPr lang="es-AR" sz="4700" b="1" dirty="0">
              <a:solidFill>
                <a:srgbClr val="EB661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2557723"/>
            <a:ext cx="3306982" cy="3650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¿Qué aprendí en este curso?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dirty="0">
                <a:latin typeface="Helvetica Now Display "/>
                <a:cs typeface="Arial" panose="020B0604020202020204" pitchFamily="34" charset="0"/>
              </a:rPr>
              <a:t>Anotar al menos tres aprendizajes: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 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2557723"/>
            <a:ext cx="3306982" cy="41340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 "/>
                <a:cs typeface="Arial" panose="020B0604020202020204" pitchFamily="34" charset="0"/>
              </a:rPr>
              <a:t>¿Qué me llevo del curso para mi vida?</a:t>
            </a:r>
          </a:p>
          <a:p>
            <a:pPr>
              <a:lnSpc>
                <a:spcPts val="1850"/>
              </a:lnSpc>
            </a:pPr>
            <a:endParaRPr lang="es-AR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 "/>
                <a:cs typeface="Arial" panose="020B0604020202020204" pitchFamily="34" charset="0"/>
              </a:rPr>
              <a:t>Anotar al menos tres ideas o recursos: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 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 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2013675"/>
            <a:ext cx="544048" cy="54404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940" y="2013675"/>
            <a:ext cx="544048" cy="54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EBD064-02FC-424B-B508-04A5AD74E2FA}"/>
</file>

<file path=customXml/itemProps2.xml><?xml version="1.0" encoding="utf-8"?>
<ds:datastoreItem xmlns:ds="http://schemas.openxmlformats.org/officeDocument/2006/customXml" ds:itemID="{B1027FD7-DA69-4D78-AF15-55351C76E9F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9051FD0-E31A-4CFA-91FB-EC236BB596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193</Words>
  <Application>Microsoft Office PowerPoint</Application>
  <PresentationFormat>Panorámica</PresentationFormat>
  <Paragraphs>80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Helvetica Now Display</vt:lpstr>
      <vt:lpstr>Helvetica Now Display </vt:lpstr>
      <vt:lpstr>Helvetica Now Display  xbold</vt:lpstr>
      <vt:lpstr>Helvetica Now Display Light</vt:lpstr>
      <vt:lpstr>Helvetica Now Display Micro</vt:lpstr>
      <vt:lpstr>Helvetica Now Display XBold</vt:lpstr>
      <vt:lpstr>Tema de Office</vt:lpstr>
      <vt:lpstr>1_Tema de Office</vt:lpstr>
      <vt:lpstr>Construir la  resiliencia</vt:lpstr>
      <vt:lpstr>Aspectos positivos en  situaciones negativas</vt:lpstr>
      <vt:lpstr>Puerta cerrada, puerta abierta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34</cp:revision>
  <dcterms:created xsi:type="dcterms:W3CDTF">2020-05-26T16:14:12Z</dcterms:created>
  <dcterms:modified xsi:type="dcterms:W3CDTF">2020-05-27T21:55:33Z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