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66" r:id="rId7"/>
    <p:sldId id="259" r:id="rId8"/>
    <p:sldId id="267" r:id="rId9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6"/>
    <p:restoredTop sz="94640"/>
  </p:normalViewPr>
  <p:slideViewPr>
    <p:cSldViewPr snapToGrid="0" snapToObjects="1" showGuides="1">
      <p:cViewPr varScale="1">
        <p:scale>
          <a:sx n="68" d="100"/>
          <a:sy n="68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26/5/2020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R6MtDZs_eM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www.youtube.com/watch?v=H8833hDn-Wo&amp;list=PLpuC1oDV0lNnTXitOtDILAV86qtqFItM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7iZnyWHPVfM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youtu.be/Kw3uFH2tVI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Construir la </a:t>
            </a:r>
            <a:b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resiliencia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2629784"/>
            <a:ext cx="5529944" cy="16008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 Light" panose="020B0404030202020204" pitchFamily="34" charset="0"/>
              </a:rPr>
              <a:t>La resiliencia es la capacidad de adaptarnos a las circunstancias desafiantes, salir fortalecidos de ellas y crecer con la experiencia. </a:t>
            </a:r>
            <a:r>
              <a:rPr lang="es-AR" sz="2000">
                <a:solidFill>
                  <a:schemeClr val="bg1"/>
                </a:solidFill>
                <a:latin typeface="Helvetica Now Display Light" panose="020B0404030202020204" pitchFamily="34" charset="0"/>
              </a:rPr>
              <a:t>Esta semana compartimos herramientas </a:t>
            </a:r>
            <a:r>
              <a:rPr lang="es-AR" sz="2000" dirty="0">
                <a:solidFill>
                  <a:schemeClr val="bg1"/>
                </a:solidFill>
                <a:latin typeface="Helvetica Now Display Light" panose="020B0404030202020204" pitchFamily="34" charset="0"/>
              </a:rPr>
              <a:t>y consejos para fortalecerla.</a:t>
            </a: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6AE627E-5453-0B41-9028-A5978D94421E}"/>
              </a:ext>
            </a:extLst>
          </p:cNvPr>
          <p:cNvSpPr txBox="1">
            <a:spLocks/>
          </p:cNvSpPr>
          <p:nvPr/>
        </p:nvSpPr>
        <p:spPr>
          <a:xfrm>
            <a:off x="928914" y="666518"/>
            <a:ext cx="6895008" cy="182403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 "/>
                <a:cs typeface="Arial" panose="020B0604020202020204" pitchFamily="34" charset="0"/>
              </a:rPr>
              <a:t>Mi lista de gratitud de hoy</a:t>
            </a:r>
          </a:p>
          <a:p>
            <a:pPr algn="l"/>
            <a:endParaRPr lang="es-AR" sz="4700" b="1" dirty="0">
              <a:solidFill>
                <a:srgbClr val="EB661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2557723"/>
            <a:ext cx="3306982" cy="33911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Cosas por las que me siento agradecido: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 text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2557723"/>
            <a:ext cx="3306982" cy="389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text"/>
                <a:cs typeface="Arial" panose="020B0604020202020204" pitchFamily="34" charset="0"/>
              </a:rPr>
              <a:t>Momentos de alegría y disfrute:</a:t>
            </a:r>
          </a:p>
          <a:p>
            <a:pPr>
              <a:lnSpc>
                <a:spcPts val="1850"/>
              </a:lnSpc>
            </a:pPr>
            <a:endParaRPr lang="es-AR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2013675"/>
            <a:ext cx="544048" cy="54404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940" y="2013675"/>
            <a:ext cx="544048" cy="54404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272" y="2013675"/>
            <a:ext cx="544048" cy="544048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084272" y="2586921"/>
            <a:ext cx="3306982" cy="3406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s-AR" sz="1400" b="1" dirty="0">
                <a:latin typeface="Helvetica Now Display text"/>
                <a:cs typeface="Arial" panose="020B0604020202020204" pitchFamily="34" charset="0"/>
              </a:rPr>
              <a:t>Cosas que pude / pudimos hacer o resolver: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text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 tex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6AE627E-5453-0B41-9028-A5978D94421E}"/>
              </a:ext>
            </a:extLst>
          </p:cNvPr>
          <p:cNvSpPr txBox="1">
            <a:spLocks/>
          </p:cNvSpPr>
          <p:nvPr/>
        </p:nvSpPr>
        <p:spPr>
          <a:xfrm>
            <a:off x="928914" y="666518"/>
            <a:ext cx="6895008" cy="182403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  "/>
                <a:cs typeface="Arial" panose="020B0604020202020204" pitchFamily="34" charset="0"/>
              </a:rPr>
              <a:t>Ejercicios para regular</a:t>
            </a:r>
          </a:p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  "/>
                <a:cs typeface="Arial" panose="020B0604020202020204" pitchFamily="34" charset="0"/>
              </a:rPr>
              <a:t>el estrés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2309047"/>
            <a:ext cx="3306982" cy="2675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text"/>
                <a:cs typeface="Arial" panose="020B0604020202020204" pitchFamily="34" charset="0"/>
              </a:rPr>
              <a:t>El estrés es una respuesta natural de nuestro organismo ante situaciones que percibimos como amenazantes o cambiantes. Aunque no siempre es negativo, cuando se prolonga en el tiempo y se vuelve crónico puede generar daños en nuestro organismo. Por eso es importante que sepamos   identificarlo y contar con herramientas para regurarlo.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085088" y="1415169"/>
            <a:ext cx="3308626" cy="4955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s-AR" sz="1400" b="1" dirty="0">
                <a:latin typeface="Helvetica Now Display text"/>
                <a:cs typeface="Arial" panose="020B0604020202020204" pitchFamily="34" charset="0"/>
              </a:rPr>
              <a:t>Ejercicio 2 (adaptación para chicos)</a:t>
            </a: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Colocar un muñeco peluche sobre el abdomen.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Observar cómo sube y baja ese mucho con la respiración.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Hacer una respiración larga por la nariz.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Soltar el aire contando hasta cuatro o hasta seis.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Repetir las veces que queramos.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Observar de vuelta cómo sube y baja el muñeco para ver si cambió la respiración.    </a:t>
            </a: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endParaRPr lang="es-AR" sz="1400" dirty="0">
              <a:latin typeface="Helvetica Now Display text"/>
              <a:cs typeface="Arial" panose="020B0604020202020204" pitchFamily="34" charset="0"/>
            </a:endParaRPr>
          </a:p>
        </p:txBody>
      </p:sp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EA6EC38-E692-9E44-A437-B9AA1AC7B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062" y="2460107"/>
            <a:ext cx="520700" cy="5207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4516940" y="2980807"/>
            <a:ext cx="3306982" cy="3162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text"/>
                <a:cs typeface="Arial" panose="020B0604020202020204" pitchFamily="34" charset="0"/>
              </a:rPr>
              <a:t>Ejercicio 1</a:t>
            </a: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endParaRPr lang="es-AR" sz="1400" b="1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Inhalar por la nariz (cuatro segundos)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Pausa. Retener el aire (cuatro segundos)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Exhalar por la boca lentamente (seis segundos).</a:t>
            </a:r>
            <a:br>
              <a:rPr lang="es-AR" sz="1400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Repetir las veces que queramos.</a:t>
            </a:r>
            <a:br>
              <a:rPr lang="es-AR" sz="1400" b="1" dirty="0">
                <a:latin typeface="Helvetica Now Display text"/>
                <a:cs typeface="Arial" panose="020B0604020202020204" pitchFamily="34" charset="0"/>
              </a:rPr>
            </a:b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9" name="Imagen 18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EA6EC38-E692-9E44-A437-B9AA1AC7B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088" y="894469"/>
            <a:ext cx="5207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2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136796"/>
            <a:ext cx="3306982" cy="726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text"/>
                <a:cs typeface="Arial" panose="020B0604020202020204" pitchFamily="34" charset="0"/>
                <a:hlinkClick r:id="rId2"/>
              </a:rPr>
              <a:t>Ejercicio de relajación y mindfulness (conciencia plena) para hacer con los hijos.</a:t>
            </a:r>
            <a:endParaRPr lang="es-AR" sz="1400" dirty="0">
              <a:solidFill>
                <a:schemeClr val="bg1"/>
              </a:solidFill>
              <a:latin typeface="Helvetica Now Display text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  "/>
                <a:cs typeface="Arial" panose="020B0604020202020204" pitchFamily="34" charset="0"/>
              </a:rPr>
              <a:t>Videos para seguir </a:t>
            </a:r>
            <a:br>
              <a:rPr lang="es-AR" sz="4700" b="1" dirty="0">
                <a:solidFill>
                  <a:srgbClr val="EB6619"/>
                </a:solidFill>
                <a:latin typeface="Helvetica Now Display  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  "/>
                <a:cs typeface="Arial" panose="020B0604020202020204" pitchFamily="34" charset="0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136796"/>
            <a:ext cx="3306982" cy="1213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text"/>
                <a:cs typeface="Arial" panose="020B0604020202020204" pitchFamily="34" charset="0"/>
                <a:hlinkClick r:id="rId3"/>
              </a:rPr>
              <a:t>El cordero esquilado</a:t>
            </a:r>
            <a:r>
              <a:rPr lang="es-AR" sz="1400" b="1" dirty="0">
                <a:latin typeface="Helvetica Now Display text"/>
                <a:cs typeface="Arial" panose="020B0604020202020204" pitchFamily="34" charset="0"/>
              </a:rPr>
              <a:t>: </a:t>
            </a: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corto de Pixar para niños para conversar sobre el valor de la resiliencia.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 tex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928914" y="4924873"/>
            <a:ext cx="3306982" cy="2172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text"/>
                <a:cs typeface="Arial" panose="020B0604020202020204" pitchFamily="34" charset="0"/>
                <a:hlinkClick r:id="rId4"/>
              </a:rPr>
              <a:t>Ejercicio para practicar la gratitud a partir de valorar situaciones cotidianas.</a:t>
            </a: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text"/>
              <a:cs typeface="Arial" panose="020B0604020202020204" pitchFamily="34" charset="0"/>
            </a:endParaRPr>
          </a:p>
        </p:txBody>
      </p:sp>
      <p:pic>
        <p:nvPicPr>
          <p:cNvPr id="14" name="Imagen 13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914" y="2576898"/>
            <a:ext cx="574497" cy="574497"/>
          </a:xfrm>
          <a:prstGeom prst="rect">
            <a:avLst/>
          </a:prstGeom>
        </p:spPr>
      </p:pic>
      <p:pic>
        <p:nvPicPr>
          <p:cNvPr id="18" name="Imagen 17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914" y="4350376"/>
            <a:ext cx="574497" cy="574497"/>
          </a:xfrm>
          <a:prstGeom prst="rect">
            <a:avLst/>
          </a:prstGeom>
        </p:spPr>
      </p:pic>
      <p:pic>
        <p:nvPicPr>
          <p:cNvPr id="12" name="Imagen 11">
            <a:hlinkClick r:id="rId6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6940" y="2576898"/>
            <a:ext cx="574497" cy="57449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5551" y="2864146"/>
            <a:ext cx="8756742" cy="492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0" ma:contentTypeDescription="Crear nuevo documento." ma:contentTypeScope="" ma:versionID="132a66337ff661593f4d8358bde810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6dcc55fc7de7b749655be5365d3e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74E3C3-39FD-46C5-B8D0-A820AC09E52F}">
  <ds:schemaRefs>
    <ds:schemaRef ds:uri="http://www.w3.org/XML/1998/namespace"/>
    <ds:schemaRef ds:uri="0ac5be26-dbc7-41e1-816a-be92e28c717a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d3971193-91ed-4715-99a9-f6918d55725b"/>
  </ds:schemaRefs>
</ds:datastoreItem>
</file>

<file path=customXml/itemProps2.xml><?xml version="1.0" encoding="utf-8"?>
<ds:datastoreItem xmlns:ds="http://schemas.openxmlformats.org/officeDocument/2006/customXml" ds:itemID="{1077BEAB-CF46-49F6-85CB-D9160CE59F99}"/>
</file>

<file path=customXml/itemProps3.xml><?xml version="1.0" encoding="utf-8"?>
<ds:datastoreItem xmlns:ds="http://schemas.openxmlformats.org/officeDocument/2006/customXml" ds:itemID="{3433F027-1C03-4452-9B8B-BDFA3E54F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199</Words>
  <Application>Microsoft Office PowerPoint</Application>
  <PresentationFormat>Panorámica</PresentationFormat>
  <Paragraphs>70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Helvetica Now Display</vt:lpstr>
      <vt:lpstr>Helvetica Now Display </vt:lpstr>
      <vt:lpstr>Helvetica Now Display  </vt:lpstr>
      <vt:lpstr>Helvetica Now Display Light</vt:lpstr>
      <vt:lpstr>Helvetica Now Display text</vt:lpstr>
      <vt:lpstr>Tema de Office</vt:lpstr>
      <vt:lpstr>1_Tema de Office</vt:lpstr>
      <vt:lpstr>Construir la  resiliencia</vt:lpstr>
      <vt:lpstr>Presentación de PowerPoint</vt:lpstr>
      <vt:lpstr>Presentación de PowerPoint</vt:lpstr>
      <vt:lpstr>Videos 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Gabriela Da Prato</cp:lastModifiedBy>
  <cp:revision>24</cp:revision>
  <dcterms:created xsi:type="dcterms:W3CDTF">2020-05-22T19:44:05Z</dcterms:created>
  <dcterms:modified xsi:type="dcterms:W3CDTF">2020-05-26T12:26:18Z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