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  <p:sldMasterId id="2147483662" r:id="rId6"/>
  </p:sldMasterIdLst>
  <p:notesMasterIdLst>
    <p:notesMasterId r:id="rId11"/>
  </p:notesMasterIdLst>
  <p:sldIdLst>
    <p:sldId id="267" r:id="rId7"/>
    <p:sldId id="270" r:id="rId8"/>
    <p:sldId id="258" r:id="rId9"/>
    <p:sldId id="268" r:id="rId10"/>
  </p:sldIdLst>
  <p:sldSz cx="12192000" cy="6858000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6619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35"/>
    <p:restoredTop sz="94663"/>
  </p:normalViewPr>
  <p:slideViewPr>
    <p:cSldViewPr snapToGrid="0" snapToObjects="1" showGuides="1">
      <p:cViewPr varScale="1">
        <p:scale>
          <a:sx n="68" d="100"/>
          <a:sy n="68" d="100"/>
        </p:scale>
        <p:origin x="62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ableStyles" Target="tableStyles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628A60-A5C6-5447-A554-B7054E98E39F}" type="datetimeFigureOut">
              <a:rPr lang="es-ES_tradnl" smtClean="0"/>
              <a:pPr/>
              <a:t>20/05/2020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B1BCB-A9FE-394D-8761-D87AAEA4FD2B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B1BCB-A9FE-394D-8761-D87AAEA4FD2B}" type="slidenum">
              <a:rPr lang="es-ES_tradnl" smtClean="0"/>
              <a:pPr/>
              <a:t>1</a:t>
            </a:fld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2B1BCB-A9FE-394D-8761-D87AAEA4FD2B}" type="slidenum">
              <a:rPr lang="es-ES_tradnl" smtClean="0"/>
              <a:pPr/>
              <a:t>3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7BE739-F169-5544-BB6C-4EB00EFBC3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CC2C18E-6688-5B48-BA64-CD70DE9FE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4EB41C-BA74-AA49-A0AE-CD6C152E8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06BF7C-8FAB-2B40-B774-EA382BCFB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48B589-75BC-2B40-A6F2-C7869E71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44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5F43119-6D80-B149-9DF2-8782EF4C1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AA7B773-E757-6044-95C0-F7BA03720A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FF94444-2A73-4E4F-AE60-80A430626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DEC82E-A844-6544-9A16-9985A101C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0A137A-22ED-254C-82AE-A603EC842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27939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1BF3424-EFAE-4340-9A36-9B6CB092A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789BE55-7B30-914B-8546-C485FA412B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CFB2424-2EF5-4445-A84E-D441CF6A0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58324F5-D8FB-5F4C-88CE-E4F276BB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509EC0-48C7-0B4E-BA71-D7EBDA3F3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09314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8F7BA36-4CD2-C043-8E7E-85E62E15D6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AE8C1A4-9689-394D-A903-3C0F83B12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1E07CC-CBF7-6444-94B4-F5B72AE49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187DB3-D55F-6B45-AEF7-A194DA391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96B798-FD22-3C4E-A726-13A75AECF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325363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02C21F-BD49-924B-B526-918038781E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A8164B5-7B7E-5144-AED9-013EC54E35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4934D07-6B66-A146-AEE6-60FB6E919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61ED76-764E-544E-80C5-0D29B009E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2E690A-EDE1-A94A-AA59-88C285CE1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37481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29B1B1-71AF-684D-B156-73F9709B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4E76F04-943C-834B-92ED-295E7DE2A3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8903165-113B-9D4C-81BF-8C4BE5C7A9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05E132F-92E0-594B-9FA5-A7D942C49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D40C371-3E6C-D44A-BF28-AD93B61B6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DFEF049-0932-0A4A-A4DB-F64B661D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54657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92305-C4D1-D944-B83F-31C32E321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C5F27F-1CEF-A14A-A817-A2CB0C53E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4584002-0306-DA41-AFAE-030218D138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81BB535-5E50-D642-9675-F141FCAC5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12700F8-AA08-E14D-B796-BDA444459D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BEE3696-E909-0F4F-94C5-CDC1C5178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9893FAA-B7E9-AE45-B6A9-0197DA883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38BA32A-3C5F-7A40-B6A8-E9D6EFB2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308160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FEA7B9-6CA5-9F44-BD57-F8098870C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5E9FE-D017-6449-9D9C-1317E4D3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0BF9510-4DBE-514C-B1AF-ED0F172D2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308BAFE-5C24-354A-BB29-562B8074E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206373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C9969B15-9088-BE47-8CF8-36DA812D8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916181-69CF-B547-A856-17DCE6DBEC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AB3873-CBBE-4747-A070-C570DBD7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77526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9F9984-35E0-6543-A439-C4CC2150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D79E7-EFB0-2D40-8BE3-EF4DA50AC9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93203A7-7E14-0040-9F5A-2657F46FC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7EF751-C2CF-B740-86A1-BD06A5F29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EA15EEF-D8D7-1148-8C13-7EE1FA11D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6CEB8AE-4264-D64A-85DC-8E0904334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05551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09EA-58A3-474F-816D-C5F71C92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82D51A-DBBC-CC45-9CDB-3DB761466E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89C9AD1-5832-0640-BC2A-9C71B5B18C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AC27D28-DAB2-6048-9C01-AE19DBCD7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C5C293-727C-3949-BD38-DDB5F8A8B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4F5CF6C-4BDB-D545-A52B-013D2307D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35989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8644C3B-B625-834B-BC4F-BBB9716BD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A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4BC7AFA-51B7-3E42-928C-7DE3489833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A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652FF5-5261-1B41-8283-4AD2FC6B12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E773B-A21E-3246-9A2B-D5549359141A}" type="datetimeFigureOut">
              <a:rPr lang="es-AR" smtClean="0"/>
              <a:pPr/>
              <a:t>20/5/2020</a:t>
            </a:fld>
            <a:endParaRPr lang="es-A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23BA160-E857-444A-909A-CCE430618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F055D4-2209-0D45-B6B0-421F12FB33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6BB02-4FCD-424D-AAFA-E8673B3A1832}" type="slidenum">
              <a:rPr lang="es-AR" smtClean="0"/>
              <a:pPr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624698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rtsandculture.google.com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s://www.videojuegosenfamilia.com/decalogo-eleccion-videojuegos-familia/" TargetMode="External"/><Relationship Id="rId7" Type="http://schemas.openxmlformats.org/officeDocument/2006/relationships/hyperlink" Target="https://www.argentinacibersegura.org/" TargetMode="External"/><Relationship Id="rId12" Type="http://schemas.openxmlformats.org/officeDocument/2006/relationships/image" Target="../media/image5.png"/><Relationship Id="rId2" Type="http://schemas.openxmlformats.org/officeDocument/2006/relationships/hyperlink" Target="https://www.youtube.com/watch?v=hqxSkxJUmP4&amp;feature=youtu.b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viajes.nationalgeographic.com.es/lifestyle/museos-mundo-visita-virtual_13248" TargetMode="External"/><Relationship Id="rId11" Type="http://schemas.openxmlformats.org/officeDocument/2006/relationships/hyperlink" Target="https://filba.org.ar/noticias/filbita-cuenta_123:" TargetMode="External"/><Relationship Id="rId5" Type="http://schemas.openxmlformats.org/officeDocument/2006/relationships/hyperlink" Target="https://www.youtube.com/watch?v=t-x73w1N1os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s://www.edx.org/es/course?availability=current&amp;language=Spanish&amp;subject=Art%20&amp;%20Culture" TargetMode="External"/><Relationship Id="rId4" Type="http://schemas.openxmlformats.org/officeDocument/2006/relationships/hyperlink" Target="https://stories.audible.com/search-stories?keywords=espa%C3%B1ol&amp;ref=adbl_ent_anon_ds_sc_sb_tp-0-0" TargetMode="External"/><Relationship Id="rId9" Type="http://schemas.openxmlformats.org/officeDocument/2006/relationships/hyperlink" Target="http://www.sigloxxieditores.com.ar/pdfs/furman-gu%C3%ADa-para-criar-hijos-curiosos.pdf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66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9144000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/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Helvetica" panose="020B0604020202020204" pitchFamily="34" charset="0"/>
              </a:rPr>
              <a:t>Juego, movimiento,</a:t>
            </a:r>
            <a:b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Helvetica" panose="020B0604020202020204" pitchFamily="34" charset="0"/>
              </a:rPr>
            </a:br>
            <a:r>
              <a:rPr lang="es-AR" sz="6300" b="1" dirty="0">
                <a:solidFill>
                  <a:schemeClr val="bg1"/>
                </a:solidFill>
                <a:latin typeface="Helvetica Now Display" panose="020B0504030202020204" pitchFamily="34" charset="0"/>
                <a:cs typeface="Helvetica" panose="020B0604020202020204" pitchFamily="34" charset="0"/>
              </a:rPr>
              <a:t>arte y cultura</a:t>
            </a:r>
          </a:p>
        </p:txBody>
      </p:sp>
      <p:pic>
        <p:nvPicPr>
          <p:cNvPr id="6" name="Imagen 5" descr="Imagen que contiene alimentos&#10;&#10;Descripción generada automáticamente">
            <a:extLst>
              <a:ext uri="{FF2B5EF4-FFF2-40B4-BE49-F238E27FC236}">
                <a16:creationId xmlns:a16="http://schemas.microsoft.com/office/drawing/2014/main" id="{3A37F29D-022D-A843-82E6-AC8BE35E86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2592" r="67024"/>
          <a:stretch/>
        </p:blipFill>
        <p:spPr>
          <a:xfrm>
            <a:off x="0" y="4978400"/>
            <a:ext cx="4020457" cy="1879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899883" y="3086597"/>
            <a:ext cx="5529944" cy="16008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2500"/>
              </a:lnSpc>
            </a:pPr>
            <a:r>
              <a:rPr lang="es-AR" sz="2000" dirty="0">
                <a:solidFill>
                  <a:schemeClr val="bg1"/>
                </a:solidFill>
                <a:latin typeface="Helvetica Now Display" panose="020B0504030202020204" pitchFamily="34" charset="0"/>
              </a:rPr>
              <a:t>En la segunda parte de la </a:t>
            </a:r>
            <a:r>
              <a:rPr lang="es-AR" sz="2000">
                <a:solidFill>
                  <a:schemeClr val="bg1"/>
                </a:solidFill>
                <a:latin typeface="Helvetica Now Display" panose="020B0504030202020204" pitchFamily="34" charset="0"/>
              </a:rPr>
              <a:t>clase nos </a:t>
            </a:r>
            <a:r>
              <a:rPr lang="es-AR" sz="2000" dirty="0">
                <a:solidFill>
                  <a:schemeClr val="bg1"/>
                </a:solidFill>
                <a:latin typeface="Helvetica Now Display" panose="020B0504030202020204" pitchFamily="34" charset="0"/>
              </a:rPr>
              <a:t>enfocamos en cómo acercarnos al arte y la cultura desde casa. Vas a encontrar ideas de actividades para hacer con tus hijos y recursos para seguir profundizando.</a:t>
            </a:r>
          </a:p>
        </p:txBody>
      </p:sp>
      <p:pic>
        <p:nvPicPr>
          <p:cNvPr id="4" name="Imagen 3" descr="Imagen que contiene dibujo&#10;&#10;Descripción generada automáticamente">
            <a:extLst>
              <a:ext uri="{FF2B5EF4-FFF2-40B4-BE49-F238E27FC236}">
                <a16:creationId xmlns:a16="http://schemas.microsoft.com/office/drawing/2014/main" id="{F12EA128-E812-3545-BA15-299D05E29F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195" y="5658310"/>
            <a:ext cx="1781130" cy="460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022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6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">
            <a:extLst>
              <a:ext uri="{FF2B5EF4-FFF2-40B4-BE49-F238E27FC236}">
                <a16:creationId xmlns:a16="http://schemas.microsoft.com/office/drawing/2014/main" id="{46AE627E-5453-0B41-9028-A5978D94421E}"/>
              </a:ext>
            </a:extLst>
          </p:cNvPr>
          <p:cNvSpPr txBox="1">
            <a:spLocks/>
          </p:cNvSpPr>
          <p:nvPr/>
        </p:nvSpPr>
        <p:spPr>
          <a:xfrm>
            <a:off x="928914" y="666518"/>
            <a:ext cx="6895008" cy="1824037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Nuestra semana</a:t>
            </a:r>
          </a:p>
          <a:p>
            <a:pPr algn="l"/>
            <a:endParaRPr lang="es-AR" sz="4700" b="1" dirty="0">
              <a:solidFill>
                <a:srgbClr val="EB661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2504623"/>
            <a:ext cx="3306982" cy="34064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Lo que hicimos o probamos esta semana fue…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  <a:endParaRPr lang="es-AR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2504623"/>
            <a:ext cx="3306982" cy="36501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Lo que podemos probar la próxima es…</a:t>
            </a:r>
          </a:p>
          <a:p>
            <a:pPr>
              <a:lnSpc>
                <a:spcPts val="1850"/>
              </a:lnSpc>
            </a:pPr>
            <a:endParaRPr lang="es-AR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  <a:endParaRPr lang="es-AR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084272" y="2501451"/>
            <a:ext cx="3308626" cy="37574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s-AR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Lo que descubrimos en esta semana en casa fue…</a:t>
            </a:r>
          </a:p>
          <a:p>
            <a:endParaRPr lang="es-AR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</a:p>
          <a:p>
            <a:pPr>
              <a:lnSpc>
                <a:spcPts val="1850"/>
              </a:lnSpc>
            </a:pPr>
            <a:endParaRPr lang="es-ES_tradnl" sz="1400" b="1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ES_tradnl" sz="1400" b="1" dirty="0">
                <a:latin typeface="Helvetica Now Display" panose="020B0504030202020204" pitchFamily="34" charset="0"/>
                <a:cs typeface="Arial" panose="020B0604020202020204" pitchFamily="34" charset="0"/>
              </a:rPr>
              <a:t>_________________________________</a:t>
            </a: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14" y="2013675"/>
            <a:ext cx="544048" cy="54404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940" y="2013675"/>
            <a:ext cx="544048" cy="544048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4272" y="2013675"/>
            <a:ext cx="544048" cy="54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62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1013322" y="2536652"/>
            <a:ext cx="6895008" cy="3167534"/>
          </a:xfrm>
          <a:prstGeom prst="rect">
            <a:avLst/>
          </a:prstGeom>
        </p:spPr>
        <p:txBody>
          <a:bodyPr wrap="square" lIns="0" tIns="0" rIns="0" bIns="0" numCol="2" spcCol="21600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Construir ciudades con cajias de remedios y/o cartón.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Crear titeres con medias, botones y otros elementos.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Armar collages cortando papeles de revistas, pegando lanas, telas, hojas y botones.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 Pintar un mural en una habitación.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2315644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Actividades artísticas para </a:t>
            </a:r>
            <a:b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hacer con niños pequeños: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73212" y="2527050"/>
            <a:ext cx="3306982" cy="4621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Aprender a hacer origami (arte japonés con papel).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Construir fuertes o refugios con cobijas, mantas y almohadas.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Decorar o reparar algo de la casa juntos.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Armar ropa o casas para muñecos.       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212127" y="2508516"/>
            <a:ext cx="3306982" cy="48649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Crear disfraces y armar nuestra propia obra de teatro.      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 Armar una orquesta con elementos que encontremos en casa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Cantar canciones juntos y si queremos cambiarles la letra.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Inventar un baile o una coreografía.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       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28914" y="2417273"/>
            <a:ext cx="427269" cy="42726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28914" y="3368448"/>
            <a:ext cx="427269" cy="427269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28914" y="4327807"/>
            <a:ext cx="427269" cy="427269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90550" y="3368448"/>
            <a:ext cx="427269" cy="427269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90550" y="4327805"/>
            <a:ext cx="427269" cy="427269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28914" y="5312229"/>
            <a:ext cx="427269" cy="427269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90550" y="5312229"/>
            <a:ext cx="427269" cy="427269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085515" y="3368448"/>
            <a:ext cx="427269" cy="427269"/>
          </a:xfrm>
          <a:prstGeom prst="rect">
            <a:avLst/>
          </a:prstGeom>
        </p:spPr>
      </p:pic>
      <p:pic>
        <p:nvPicPr>
          <p:cNvPr id="42" name="Imagen 41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085515" y="5312229"/>
            <a:ext cx="427269" cy="427269"/>
          </a:xfrm>
          <a:prstGeom prst="rect">
            <a:avLst/>
          </a:prstGeom>
        </p:spPr>
      </p:pic>
      <p:pic>
        <p:nvPicPr>
          <p:cNvPr id="44" name="Imagen 43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085515" y="4327805"/>
            <a:ext cx="427269" cy="427269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490550" y="2417273"/>
            <a:ext cx="427269" cy="427269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85E993D2-F4E9-4241-8DC6-6B5802B8C0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085515" y="2417273"/>
            <a:ext cx="427269" cy="42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9400C014-D5F0-EF47-BC68-477CE2F3D8DF}"/>
              </a:ext>
            </a:extLst>
          </p:cNvPr>
          <p:cNvSpPr/>
          <p:nvPr/>
        </p:nvSpPr>
        <p:spPr>
          <a:xfrm>
            <a:off x="928914" y="3258719"/>
            <a:ext cx="3306982" cy="26720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  <a:hlinkClick r:id="rId2"/>
              </a:rPr>
              <a:t>Ideas para leer con los chicos</a:t>
            </a: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: video de Melina Furman, autora de este curso, con sugerencias para poner en práctica antes, durante y después de la lectura de un cuento, ayudando a potenciar la imaginación y el pensamiento.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3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3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  <a:hlinkClick r:id="rId4"/>
              </a:rPr>
              <a:t>Audiolibros para niños</a:t>
            </a: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3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5"/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5CC497D-4F63-624A-AD40-5BB73EF752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8914" y="665163"/>
            <a:ext cx="6895008" cy="1824037"/>
          </a:xfrm>
        </p:spPr>
        <p:txBody>
          <a:bodyPr wrap="none" lIns="0" tIns="0" rIns="0" bIns="0" anchor="t" anchorCtr="0">
            <a:normAutofit/>
          </a:bodyPr>
          <a:lstStyle/>
          <a:p>
            <a:pPr algn="l">
              <a:lnSpc>
                <a:spcPts val="5740"/>
              </a:lnSpc>
            </a:pPr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Recursos para seguir </a:t>
            </a:r>
            <a:b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</a:br>
            <a:r>
              <a:rPr lang="es-AR" sz="4700" b="1" dirty="0">
                <a:solidFill>
                  <a:srgbClr val="EB6619"/>
                </a:solidFill>
                <a:latin typeface="Helvetica Now Display" panose="020B0504030202020204" pitchFamily="34" charset="0"/>
                <a:cs typeface="Arial" panose="020B0604020202020204" pitchFamily="34" charset="0"/>
              </a:rPr>
              <a:t>profundizando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7599B4E-6412-C64F-881E-C93DB8B1D112}"/>
              </a:ext>
            </a:extLst>
          </p:cNvPr>
          <p:cNvSpPr/>
          <p:nvPr/>
        </p:nvSpPr>
        <p:spPr>
          <a:xfrm>
            <a:off x="4516940" y="3287812"/>
            <a:ext cx="3306982" cy="31628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  <a:hlinkClick r:id="rId6"/>
              </a:rPr>
              <a:t>Museos del mundo</a:t>
            </a: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: sitio web de la National Geographic con museos que tienen recorridos virtuales.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7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7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  <a:hlinkClick r:id="rId8"/>
              </a:rPr>
              <a:t>Google Arts and Culture</a:t>
            </a: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: sitio que permite visitar museos y ver obras de muchos países.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BAACCA23-E057-A34B-8F7B-B03B9C76A309}"/>
              </a:ext>
            </a:extLst>
          </p:cNvPr>
          <p:cNvSpPr/>
          <p:nvPr/>
        </p:nvSpPr>
        <p:spPr>
          <a:xfrm>
            <a:off x="8085088" y="1338561"/>
            <a:ext cx="3306982" cy="55959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  <a:hlinkClick r:id="rId9"/>
              </a:rPr>
              <a:t>Guía para criar hijos curiosos</a:t>
            </a: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  <a:hlinkClick r:id="rId3"/>
              </a:rPr>
              <a:t>:</a:t>
            </a: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 Primer capítulo para descargar del libro de la autora de este curso con ideas para una educación en casa que fomente la imaginación y la curiosidad.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1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1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1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10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  <a:hlinkClick r:id="rId10"/>
              </a:rPr>
              <a:t>EdX</a:t>
            </a: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</a:rPr>
              <a:t>: Cursos gratuitos en línea de fotografía, creación musical con tecnología y puntura.</a:t>
            </a: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  <a:hlinkClick r:id="rId11"/>
            </a:endParaRPr>
          </a:p>
          <a:p>
            <a:pPr>
              <a:lnSpc>
                <a:spcPts val="1850"/>
              </a:lnSpc>
            </a:pPr>
            <a:r>
              <a:rPr lang="es-AR" sz="1400" dirty="0">
                <a:latin typeface="Helvetica Now Display" panose="020B0504030202020204" pitchFamily="34" charset="0"/>
                <a:cs typeface="Arial" panose="020B0604020202020204" pitchFamily="34" charset="0"/>
                <a:hlinkClick r:id="rId11"/>
              </a:rPr>
              <a:t>Cuentos infantiles léidos por niños </a:t>
            </a: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  <a:p>
            <a:pPr>
              <a:lnSpc>
                <a:spcPts val="1850"/>
              </a:lnSpc>
            </a:pPr>
            <a:endParaRPr lang="es-AR" sz="1400" dirty="0">
              <a:latin typeface="Helvetica Now Display" panose="020B050403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agen 18">
            <a:hlinkClick r:id="rId8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16940" y="4253404"/>
            <a:ext cx="574497" cy="574497"/>
          </a:xfrm>
          <a:prstGeom prst="rect">
            <a:avLst/>
          </a:prstGeom>
        </p:spPr>
      </p:pic>
      <p:pic>
        <p:nvPicPr>
          <p:cNvPr id="20" name="Imagen 19">
            <a:hlinkClick r:id="rId2"/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28914" y="2713315"/>
            <a:ext cx="574497" cy="574497"/>
          </a:xfrm>
          <a:prstGeom prst="rect">
            <a:avLst/>
          </a:prstGeom>
        </p:spPr>
      </p:pic>
      <p:pic>
        <p:nvPicPr>
          <p:cNvPr id="24" name="Imagen 23">
            <a:hlinkClick r:id="rId10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085088" y="2941588"/>
            <a:ext cx="574497" cy="574497"/>
          </a:xfrm>
          <a:prstGeom prst="rect">
            <a:avLst/>
          </a:prstGeom>
        </p:spPr>
      </p:pic>
      <p:pic>
        <p:nvPicPr>
          <p:cNvPr id="14" name="Imagen 13">
            <a:hlinkClick r:id="rId11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085088" y="4878784"/>
            <a:ext cx="574497" cy="574497"/>
          </a:xfrm>
          <a:prstGeom prst="rect">
            <a:avLst/>
          </a:prstGeom>
        </p:spPr>
      </p:pic>
      <p:pic>
        <p:nvPicPr>
          <p:cNvPr id="15" name="Imagen 14">
            <a:hlinkClick r:id="rId4"/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928914" y="4872724"/>
            <a:ext cx="574497" cy="574497"/>
          </a:xfrm>
          <a:prstGeom prst="rect">
            <a:avLst/>
          </a:prstGeom>
        </p:spPr>
      </p:pic>
      <p:pic>
        <p:nvPicPr>
          <p:cNvPr id="16" name="Imagen 15">
            <a:hlinkClick r:id="rId6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16940" y="2684222"/>
            <a:ext cx="574497" cy="574497"/>
          </a:xfrm>
          <a:prstGeom prst="rect">
            <a:avLst/>
          </a:prstGeom>
        </p:spPr>
      </p:pic>
      <p:pic>
        <p:nvPicPr>
          <p:cNvPr id="17" name="Imagen 16">
            <a:hlinkClick r:id="rId9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85088" y="814573"/>
            <a:ext cx="574497" cy="57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9019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FE18D9CEF7C864D924BE7BCE831BD4E" ma:contentTypeVersion="0" ma:contentTypeDescription="Crear nuevo documento." ma:contentTypeScope="" ma:versionID="132a66337ff661593f4d8358bde810a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6dcc55fc7de7b749655be5365d3efe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A08BDEA-4E03-4E67-91A7-83AADBEB0DE1}">
  <ds:schemaRefs>
    <ds:schemaRef ds:uri="http://schemas.microsoft.com/office/2006/documentManagement/types"/>
    <ds:schemaRef ds:uri="http://purl.org/dc/elements/1.1/"/>
    <ds:schemaRef ds:uri="0ac5be26-dbc7-41e1-816a-be92e28c717a"/>
    <ds:schemaRef ds:uri="http://purl.org/dc/dcmitype/"/>
    <ds:schemaRef ds:uri="http://schemas.microsoft.com/office/2006/metadata/properties"/>
    <ds:schemaRef ds:uri="http://www.w3.org/XML/1998/namespace"/>
    <ds:schemaRef ds:uri="d3971193-91ed-4715-99a9-f6918d55725b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118B0C9-D761-46FA-81ED-1BE23F406E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ED17C1A-EF7D-4D7C-91C5-199439491F2D}"/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366</Words>
  <Application>Microsoft Office PowerPoint</Application>
  <PresentationFormat>Panorámica</PresentationFormat>
  <Paragraphs>113</Paragraphs>
  <Slides>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3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Helvetica</vt:lpstr>
      <vt:lpstr>Helvetica Now Display</vt:lpstr>
      <vt:lpstr>Tema de Office</vt:lpstr>
      <vt:lpstr>1_Tema de Office</vt:lpstr>
      <vt:lpstr>3_Tema de Office</vt:lpstr>
      <vt:lpstr>Juego, movimiento, arte y cultura</vt:lpstr>
      <vt:lpstr>Presentación de PowerPoint</vt:lpstr>
      <vt:lpstr>Actividades artísticas para  hacer con niños pequeños:</vt:lpstr>
      <vt:lpstr>Recursos para seguir  profundizando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</dc:title>
  <dc:creator>marcelo moran</dc:creator>
  <cp:lastModifiedBy>Gabriela Da Prato</cp:lastModifiedBy>
  <cp:revision>56</cp:revision>
  <dcterms:created xsi:type="dcterms:W3CDTF">2020-05-19T19:56:15Z</dcterms:created>
  <dcterms:modified xsi:type="dcterms:W3CDTF">2020-05-21T02:31:46Z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0x010100EFE18D9CEF7C864D924BE7BCE831BD4E</vt:lpwstr>
  </property>
</Properties>
</file>