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sldIdLst>
    <p:sldId id="265" r:id="rId6"/>
    <p:sldId id="258" r:id="rId7"/>
    <p:sldId id="260" r:id="rId8"/>
    <p:sldId id="259" r:id="rId9"/>
    <p:sldId id="261" r:id="rId10"/>
    <p:sldId id="262" r:id="rId11"/>
    <p:sldId id="263" r:id="rId12"/>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briela Da Prato" initials="GDP" lastIdx="1" clrIdx="0">
    <p:extLst>
      <p:ext uri="{19B8F6BF-5375-455C-9EA6-DF929625EA0E}">
        <p15:presenceInfo xmlns:p15="http://schemas.microsoft.com/office/powerpoint/2012/main" userId="S-1-5-21-243883308-42143779-359291519-1768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6619"/>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884920-5C8C-484B-A4DC-4EC41DEFC097}" v="43" dt="2020-06-08T21:50:49.7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36"/>
    <p:restoredTop sz="94640"/>
  </p:normalViewPr>
  <p:slideViewPr>
    <p:cSldViewPr snapToGrid="0" snapToObjects="1" showGuides="1">
      <p:cViewPr varScale="1">
        <p:scale>
          <a:sx n="68" d="100"/>
          <a:sy n="68" d="100"/>
        </p:scale>
        <p:origin x="624"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briela Da Prato" userId="S::gabrieladaprato@natura.net::9323ffe9-c5d2-4f07-9e7f-e5a19299f654" providerId="AD" clId="Web-{ED884920-5C8C-484B-A4DC-4EC41DEFC097}"/>
    <pc:docChg chg="modSld">
      <pc:chgData name="Gabriela Da Prato" userId="S::gabrieladaprato@natura.net::9323ffe9-c5d2-4f07-9e7f-e5a19299f654" providerId="AD" clId="Web-{ED884920-5C8C-484B-A4DC-4EC41DEFC097}" dt="2020-06-08T21:50:49.769" v="42" actId="20577"/>
      <pc:docMkLst>
        <pc:docMk/>
      </pc:docMkLst>
      <pc:sldChg chg="modSp">
        <pc:chgData name="Gabriela Da Prato" userId="S::gabrieladaprato@natura.net::9323ffe9-c5d2-4f07-9e7f-e5a19299f654" providerId="AD" clId="Web-{ED884920-5C8C-484B-A4DC-4EC41DEFC097}" dt="2020-06-08T21:49:04.094" v="15" actId="20577"/>
        <pc:sldMkLst>
          <pc:docMk/>
          <pc:sldMk cId="2689901979" sldId="258"/>
        </pc:sldMkLst>
        <pc:spChg chg="mod">
          <ac:chgData name="Gabriela Da Prato" userId="S::gabrieladaprato@natura.net::9323ffe9-c5d2-4f07-9e7f-e5a19299f654" providerId="AD" clId="Web-{ED884920-5C8C-484B-A4DC-4EC41DEFC097}" dt="2020-06-08T21:48:34.190" v="6" actId="20577"/>
          <ac:spMkLst>
            <pc:docMk/>
            <pc:sldMk cId="2689901979" sldId="258"/>
            <ac:spMk id="2" creationId="{55CC497D-4F63-624A-AD40-5BB73EF752ED}"/>
          </ac:spMkLst>
        </pc:spChg>
        <pc:spChg chg="mod">
          <ac:chgData name="Gabriela Da Prato" userId="S::gabrieladaprato@natura.net::9323ffe9-c5d2-4f07-9e7f-e5a19299f654" providerId="AD" clId="Web-{ED884920-5C8C-484B-A4DC-4EC41DEFC097}" dt="2020-06-08T21:48:44.819" v="9" actId="20577"/>
          <ac:spMkLst>
            <pc:docMk/>
            <pc:sldMk cId="2689901979" sldId="258"/>
            <ac:spMk id="7" creationId="{9400C014-D5F0-EF47-BC68-477CE2F3D8DF}"/>
          </ac:spMkLst>
        </pc:spChg>
        <pc:spChg chg="mod">
          <ac:chgData name="Gabriela Da Prato" userId="S::gabrieladaprato@natura.net::9323ffe9-c5d2-4f07-9e7f-e5a19299f654" providerId="AD" clId="Web-{ED884920-5C8C-484B-A4DC-4EC41DEFC097}" dt="2020-06-08T21:48:54.230" v="12" actId="20577"/>
          <ac:spMkLst>
            <pc:docMk/>
            <pc:sldMk cId="2689901979" sldId="258"/>
            <ac:spMk id="8" creationId="{47599B4E-6412-C64F-881E-C93DB8B1D112}"/>
          </ac:spMkLst>
        </pc:spChg>
        <pc:spChg chg="mod">
          <ac:chgData name="Gabriela Da Prato" userId="S::gabrieladaprato@natura.net::9323ffe9-c5d2-4f07-9e7f-e5a19299f654" providerId="AD" clId="Web-{ED884920-5C8C-484B-A4DC-4EC41DEFC097}" dt="2020-06-08T21:49:04.094" v="15" actId="20577"/>
          <ac:spMkLst>
            <pc:docMk/>
            <pc:sldMk cId="2689901979" sldId="258"/>
            <ac:spMk id="9" creationId="{BAACCA23-E057-A34B-8F7B-B03B9C76A309}"/>
          </ac:spMkLst>
        </pc:spChg>
      </pc:sldChg>
      <pc:sldChg chg="modSp">
        <pc:chgData name="Gabriela Da Prato" userId="S::gabrieladaprato@natura.net::9323ffe9-c5d2-4f07-9e7f-e5a19299f654" providerId="AD" clId="Web-{ED884920-5C8C-484B-A4DC-4EC41DEFC097}" dt="2020-06-08T21:49:54.304" v="30" actId="20577"/>
        <pc:sldMkLst>
          <pc:docMk/>
          <pc:sldMk cId="348362764" sldId="259"/>
        </pc:sldMkLst>
        <pc:spChg chg="mod">
          <ac:chgData name="Gabriela Da Prato" userId="S::gabrieladaprato@natura.net::9323ffe9-c5d2-4f07-9e7f-e5a19299f654" providerId="AD" clId="Web-{ED884920-5C8C-484B-A4DC-4EC41DEFC097}" dt="2020-06-08T21:49:39.204" v="24" actId="20577"/>
          <ac:spMkLst>
            <pc:docMk/>
            <pc:sldMk cId="348362764" sldId="259"/>
            <ac:spMk id="7" creationId="{9400C014-D5F0-EF47-BC68-477CE2F3D8DF}"/>
          </ac:spMkLst>
        </pc:spChg>
        <pc:spChg chg="mod">
          <ac:chgData name="Gabriela Da Prato" userId="S::gabrieladaprato@natura.net::9323ffe9-c5d2-4f07-9e7f-e5a19299f654" providerId="AD" clId="Web-{ED884920-5C8C-484B-A4DC-4EC41DEFC097}" dt="2020-06-08T21:49:46.348" v="27" actId="20577"/>
          <ac:spMkLst>
            <pc:docMk/>
            <pc:sldMk cId="348362764" sldId="259"/>
            <ac:spMk id="8" creationId="{47599B4E-6412-C64F-881E-C93DB8B1D112}"/>
          </ac:spMkLst>
        </pc:spChg>
        <pc:spChg chg="mod">
          <ac:chgData name="Gabriela Da Prato" userId="S::gabrieladaprato@natura.net::9323ffe9-c5d2-4f07-9e7f-e5a19299f654" providerId="AD" clId="Web-{ED884920-5C8C-484B-A4DC-4EC41DEFC097}" dt="2020-06-08T21:49:54.304" v="30" actId="20577"/>
          <ac:spMkLst>
            <pc:docMk/>
            <pc:sldMk cId="348362764" sldId="259"/>
            <ac:spMk id="9" creationId="{BAACCA23-E057-A34B-8F7B-B03B9C76A309}"/>
          </ac:spMkLst>
        </pc:spChg>
        <pc:spChg chg="mod">
          <ac:chgData name="Gabriela Da Prato" userId="S::gabrieladaprato@natura.net::9323ffe9-c5d2-4f07-9e7f-e5a19299f654" providerId="AD" clId="Web-{ED884920-5C8C-484B-A4DC-4EC41DEFC097}" dt="2020-06-08T21:49:32.310" v="23" actId="20577"/>
          <ac:spMkLst>
            <pc:docMk/>
            <pc:sldMk cId="348362764" sldId="259"/>
            <ac:spMk id="14" creationId="{46AE627E-5453-0B41-9028-A5978D94421E}"/>
          </ac:spMkLst>
        </pc:spChg>
      </pc:sldChg>
      <pc:sldChg chg="modSp">
        <pc:chgData name="Gabriela Da Prato" userId="S::gabrieladaprato@natura.net::9323ffe9-c5d2-4f07-9e7f-e5a19299f654" providerId="AD" clId="Web-{ED884920-5C8C-484B-A4DC-4EC41DEFC097}" dt="2020-06-08T21:49:21.774" v="20" actId="20577"/>
        <pc:sldMkLst>
          <pc:docMk/>
          <pc:sldMk cId="2466286725" sldId="260"/>
        </pc:sldMkLst>
        <pc:spChg chg="mod">
          <ac:chgData name="Gabriela Da Prato" userId="S::gabrieladaprato@natura.net::9323ffe9-c5d2-4f07-9e7f-e5a19299f654" providerId="AD" clId="Web-{ED884920-5C8C-484B-A4DC-4EC41DEFC097}" dt="2020-06-08T21:49:21.774" v="20" actId="20577"/>
          <ac:spMkLst>
            <pc:docMk/>
            <pc:sldMk cId="2466286725" sldId="260"/>
            <ac:spMk id="9" creationId="{BAACCA23-E057-A34B-8F7B-B03B9C76A309}"/>
          </ac:spMkLst>
        </pc:spChg>
      </pc:sldChg>
      <pc:sldChg chg="modSp">
        <pc:chgData name="Gabriela Da Prato" userId="S::gabrieladaprato@natura.net::9323ffe9-c5d2-4f07-9e7f-e5a19299f654" providerId="AD" clId="Web-{ED884920-5C8C-484B-A4DC-4EC41DEFC097}" dt="2020-06-08T21:50:03.981" v="33" actId="20577"/>
        <pc:sldMkLst>
          <pc:docMk/>
          <pc:sldMk cId="2448496784" sldId="261"/>
        </pc:sldMkLst>
        <pc:spChg chg="mod">
          <ac:chgData name="Gabriela Da Prato" userId="S::gabrieladaprato@natura.net::9323ffe9-c5d2-4f07-9e7f-e5a19299f654" providerId="AD" clId="Web-{ED884920-5C8C-484B-A4DC-4EC41DEFC097}" dt="2020-06-08T21:50:03.981" v="33" actId="20577"/>
          <ac:spMkLst>
            <pc:docMk/>
            <pc:sldMk cId="2448496784" sldId="261"/>
            <ac:spMk id="11" creationId="{3B7CDEF0-9CDF-6A45-AA01-A62048D625F7}"/>
          </ac:spMkLst>
        </pc:spChg>
      </pc:sldChg>
      <pc:sldChg chg="modSp">
        <pc:chgData name="Gabriela Da Prato" userId="S::gabrieladaprato@natura.net::9323ffe9-c5d2-4f07-9e7f-e5a19299f654" providerId="AD" clId="Web-{ED884920-5C8C-484B-A4DC-4EC41DEFC097}" dt="2020-06-08T21:50:19.160" v="36" actId="20577"/>
        <pc:sldMkLst>
          <pc:docMk/>
          <pc:sldMk cId="1898981532" sldId="262"/>
        </pc:sldMkLst>
        <pc:spChg chg="mod">
          <ac:chgData name="Gabriela Da Prato" userId="S::gabrieladaprato@natura.net::9323ffe9-c5d2-4f07-9e7f-e5a19299f654" providerId="AD" clId="Web-{ED884920-5C8C-484B-A4DC-4EC41DEFC097}" dt="2020-06-08T21:50:19.160" v="36" actId="20577"/>
          <ac:spMkLst>
            <pc:docMk/>
            <pc:sldMk cId="1898981532" sldId="262"/>
            <ac:spMk id="11" creationId="{3B7CDEF0-9CDF-6A45-AA01-A62048D625F7}"/>
          </ac:spMkLst>
        </pc:spChg>
      </pc:sldChg>
      <pc:sldChg chg="modSp">
        <pc:chgData name="Gabriela Da Prato" userId="S::gabrieladaprato@natura.net::9323ffe9-c5d2-4f07-9e7f-e5a19299f654" providerId="AD" clId="Web-{ED884920-5C8C-484B-A4DC-4EC41DEFC097}" dt="2020-06-08T21:50:48.392" v="40" actId="20577"/>
        <pc:sldMkLst>
          <pc:docMk/>
          <pc:sldMk cId="4059364042" sldId="263"/>
        </pc:sldMkLst>
        <pc:spChg chg="mod">
          <ac:chgData name="Gabriela Da Prato" userId="S::gabrieladaprato@natura.net::9323ffe9-c5d2-4f07-9e7f-e5a19299f654" providerId="AD" clId="Web-{ED884920-5C8C-484B-A4DC-4EC41DEFC097}" dt="2020-06-08T21:50:48.392" v="40" actId="20577"/>
          <ac:spMkLst>
            <pc:docMk/>
            <pc:sldMk cId="4059364042" sldId="263"/>
            <ac:spMk id="2" creationId="{55CC497D-4F63-624A-AD40-5BB73EF752ED}"/>
          </ac:spMkLst>
        </pc:spChg>
        <pc:spChg chg="mod">
          <ac:chgData name="Gabriela Da Prato" userId="S::gabrieladaprato@natura.net::9323ffe9-c5d2-4f07-9e7f-e5a19299f654" providerId="AD" clId="Web-{ED884920-5C8C-484B-A4DC-4EC41DEFC097}" dt="2020-06-08T21:50:31.196" v="39" actId="20577"/>
          <ac:spMkLst>
            <pc:docMk/>
            <pc:sldMk cId="4059364042" sldId="263"/>
            <ac:spMk id="7" creationId="{9400C014-D5F0-EF47-BC68-477CE2F3D8DF}"/>
          </ac:spMkLst>
        </pc:spChg>
      </pc:sldChg>
      <pc:sldChg chg="modSp">
        <pc:chgData name="Gabriela Da Prato" userId="S::gabrieladaprato@natura.net::9323ffe9-c5d2-4f07-9e7f-e5a19299f654" providerId="AD" clId="Web-{ED884920-5C8C-484B-A4DC-4EC41DEFC097}" dt="2020-06-08T21:48:22.075" v="3" actId="20577"/>
        <pc:sldMkLst>
          <pc:docMk/>
          <pc:sldMk cId="1615022866" sldId="265"/>
        </pc:sldMkLst>
        <pc:spChg chg="mod">
          <ac:chgData name="Gabriela Da Prato" userId="S::gabrieladaprato@natura.net::9323ffe9-c5d2-4f07-9e7f-e5a19299f654" providerId="AD" clId="Web-{ED884920-5C8C-484B-A4DC-4EC41DEFC097}" dt="2020-06-08T21:48:13.102" v="0" actId="20577"/>
          <ac:spMkLst>
            <pc:docMk/>
            <pc:sldMk cId="1615022866" sldId="265"/>
            <ac:spMk id="2" creationId="{55CC497D-4F63-624A-AD40-5BB73EF752ED}"/>
          </ac:spMkLst>
        </pc:spChg>
        <pc:spChg chg="mod">
          <ac:chgData name="Gabriela Da Prato" userId="S::gabrieladaprato@natura.net::9323ffe9-c5d2-4f07-9e7f-e5a19299f654" providerId="AD" clId="Web-{ED884920-5C8C-484B-A4DC-4EC41DEFC097}" dt="2020-06-08T21:48:22.075" v="3" actId="20577"/>
          <ac:spMkLst>
            <pc:docMk/>
            <pc:sldMk cId="1615022866" sldId="265"/>
            <ac:spMk id="7" creationId="{9400C014-D5F0-EF47-BC68-477CE2F3D8D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BF3424-EFAE-4340-9A36-9B6CB092A63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AR"/>
          </a:p>
        </p:txBody>
      </p:sp>
      <p:sp>
        <p:nvSpPr>
          <p:cNvPr id="3" name="Subtítulo 2">
            <a:extLst>
              <a:ext uri="{FF2B5EF4-FFF2-40B4-BE49-F238E27FC236}">
                <a16:creationId xmlns:a16="http://schemas.microsoft.com/office/drawing/2014/main" id="{7789BE55-7B30-914B-8546-C485FA412B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AR"/>
          </a:p>
        </p:txBody>
      </p:sp>
      <p:sp>
        <p:nvSpPr>
          <p:cNvPr id="4" name="Marcador de fecha 3">
            <a:extLst>
              <a:ext uri="{FF2B5EF4-FFF2-40B4-BE49-F238E27FC236}">
                <a16:creationId xmlns:a16="http://schemas.microsoft.com/office/drawing/2014/main" id="{8CFB2424-2EF5-4445-A84E-D441CF6A0C07}"/>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D58324F5-D8FB-5F4C-88CE-E4F276BBA4BD}"/>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96509EC0-48C7-0B4E-BA71-D7EBDA3F3D34}"/>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09314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7BE739-F169-5544-BB6C-4EB00EFBC3A5}"/>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texto vertical 2">
            <a:extLst>
              <a:ext uri="{FF2B5EF4-FFF2-40B4-BE49-F238E27FC236}">
                <a16:creationId xmlns:a16="http://schemas.microsoft.com/office/drawing/2014/main" id="{7CC2C18E-6688-5B48-BA64-CD70DE9FECC3}"/>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F04EB41C-BA74-AA49-A0AE-CD6C152E847C}"/>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0406BF7C-8FAB-2B40-B774-EA382BCFB8E8}"/>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3748B589-75BC-2B40-A6F2-C7869E71E71B}"/>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2308144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5F43119-6D80-B149-9DF2-8782EF4C11A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AR"/>
          </a:p>
        </p:txBody>
      </p:sp>
      <p:sp>
        <p:nvSpPr>
          <p:cNvPr id="3" name="Marcador de texto vertical 2">
            <a:extLst>
              <a:ext uri="{FF2B5EF4-FFF2-40B4-BE49-F238E27FC236}">
                <a16:creationId xmlns:a16="http://schemas.microsoft.com/office/drawing/2014/main" id="{5AA7B773-E757-6044-95C0-F7BA03720A2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CFF94444-2A73-4E4F-AE60-80A430626F1E}"/>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BBDEC82E-A844-6544-9A16-9985A101C4C2}"/>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4B0A137A-22ED-254C-82AE-A603EC842730}"/>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4279397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BF3424-EFAE-4340-9A36-9B6CB092A63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AR"/>
          </a:p>
        </p:txBody>
      </p:sp>
      <p:sp>
        <p:nvSpPr>
          <p:cNvPr id="3" name="Subtítulo 2">
            <a:extLst>
              <a:ext uri="{FF2B5EF4-FFF2-40B4-BE49-F238E27FC236}">
                <a16:creationId xmlns:a16="http://schemas.microsoft.com/office/drawing/2014/main" id="{7789BE55-7B30-914B-8546-C485FA412B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AR"/>
          </a:p>
        </p:txBody>
      </p:sp>
      <p:sp>
        <p:nvSpPr>
          <p:cNvPr id="4" name="Marcador de fecha 3">
            <a:extLst>
              <a:ext uri="{FF2B5EF4-FFF2-40B4-BE49-F238E27FC236}">
                <a16:creationId xmlns:a16="http://schemas.microsoft.com/office/drawing/2014/main" id="{8CFB2424-2EF5-4445-A84E-D441CF6A0C07}"/>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D58324F5-D8FB-5F4C-88CE-E4F276BBA4BD}"/>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96509EC0-48C7-0B4E-BA71-D7EBDA3F3D34}"/>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09314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F7BA36-4CD2-C043-8E7E-85E62E15D690}"/>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5AE8C1A4-9689-394D-A903-3C0F83B125D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B41E07CC-CBF7-6444-94B4-F5B72AE49BAE}"/>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D4187DB3-D55F-6B45-AEF7-A194DA391AC5}"/>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E796B798-FD22-3C4E-A726-13A75AECFCC6}"/>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325363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02C21F-BD49-924B-B526-918038781E5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1A8164B5-7B7E-5144-AED9-013EC54E35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4934D07-6B66-A146-AEE6-60FB6E919CF8}"/>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F761ED76-764E-544E-80C5-0D29B009ECE9}"/>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E12E690A-EDE1-A94A-AA59-88C285CE12B7}"/>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137481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29B1B1-71AF-684D-B156-73F9709B6FC1}"/>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A4E76F04-943C-834B-92ED-295E7DE2A38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contenido 3">
            <a:extLst>
              <a:ext uri="{FF2B5EF4-FFF2-40B4-BE49-F238E27FC236}">
                <a16:creationId xmlns:a16="http://schemas.microsoft.com/office/drawing/2014/main" id="{98903165-113B-9D4C-81BF-8C4BE5C7A95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fecha 4">
            <a:extLst>
              <a:ext uri="{FF2B5EF4-FFF2-40B4-BE49-F238E27FC236}">
                <a16:creationId xmlns:a16="http://schemas.microsoft.com/office/drawing/2014/main" id="{A05E132F-92E0-594B-9FA5-A7D942C49332}"/>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6" name="Marcador de pie de página 5">
            <a:extLst>
              <a:ext uri="{FF2B5EF4-FFF2-40B4-BE49-F238E27FC236}">
                <a16:creationId xmlns:a16="http://schemas.microsoft.com/office/drawing/2014/main" id="{DD40C371-3E6C-D44A-BF28-AD93B61B6FF4}"/>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1DFEF049-0932-0A4A-A4DB-F64B661D508A}"/>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2054657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092305-C4D1-D944-B83F-31C32E321F20}"/>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AEC5F27F-1CEF-A14A-A817-A2CB0C53E2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4584002-0306-DA41-AFAE-030218D1380B}"/>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texto 4">
            <a:extLst>
              <a:ext uri="{FF2B5EF4-FFF2-40B4-BE49-F238E27FC236}">
                <a16:creationId xmlns:a16="http://schemas.microsoft.com/office/drawing/2014/main" id="{881BB535-5E50-D642-9675-F141FCAC53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F12700F8-AA08-E14D-B796-BDA444459D73}"/>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Marcador de fecha 6">
            <a:extLst>
              <a:ext uri="{FF2B5EF4-FFF2-40B4-BE49-F238E27FC236}">
                <a16:creationId xmlns:a16="http://schemas.microsoft.com/office/drawing/2014/main" id="{4BEE3696-E909-0F4F-94C5-CDC1C51789C9}"/>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8" name="Marcador de pie de página 7">
            <a:extLst>
              <a:ext uri="{FF2B5EF4-FFF2-40B4-BE49-F238E27FC236}">
                <a16:creationId xmlns:a16="http://schemas.microsoft.com/office/drawing/2014/main" id="{79893FAA-B7E9-AE45-B6A9-0197DA8831D5}"/>
              </a:ext>
            </a:extLst>
          </p:cNvPr>
          <p:cNvSpPr>
            <a:spLocks noGrp="1"/>
          </p:cNvSpPr>
          <p:nvPr>
            <p:ph type="ftr" sz="quarter" idx="11"/>
          </p:nvPr>
        </p:nvSpPr>
        <p:spPr/>
        <p:txBody>
          <a:bodyPr/>
          <a:lstStyle/>
          <a:p>
            <a:endParaRPr lang="es-AR"/>
          </a:p>
        </p:txBody>
      </p:sp>
      <p:sp>
        <p:nvSpPr>
          <p:cNvPr id="9" name="Marcador de número de diapositiva 8">
            <a:extLst>
              <a:ext uri="{FF2B5EF4-FFF2-40B4-BE49-F238E27FC236}">
                <a16:creationId xmlns:a16="http://schemas.microsoft.com/office/drawing/2014/main" id="{C38BA32A-3C5F-7A40-B6A8-E9D6EFB24AE1}"/>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2308160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FEA7B9-6CA5-9F44-BD57-F8098870C196}"/>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fecha 2">
            <a:extLst>
              <a:ext uri="{FF2B5EF4-FFF2-40B4-BE49-F238E27FC236}">
                <a16:creationId xmlns:a16="http://schemas.microsoft.com/office/drawing/2014/main" id="{1B95E9FE-D017-6449-9D9C-1317E4D3B7F0}"/>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4" name="Marcador de pie de página 3">
            <a:extLst>
              <a:ext uri="{FF2B5EF4-FFF2-40B4-BE49-F238E27FC236}">
                <a16:creationId xmlns:a16="http://schemas.microsoft.com/office/drawing/2014/main" id="{70BF9510-4DBE-514C-B1AF-ED0F172D2A8A}"/>
              </a:ext>
            </a:extLst>
          </p:cNvPr>
          <p:cNvSpPr>
            <a:spLocks noGrp="1"/>
          </p:cNvSpPr>
          <p:nvPr>
            <p:ph type="ftr" sz="quarter" idx="11"/>
          </p:nvPr>
        </p:nvSpPr>
        <p:spPr/>
        <p:txBody>
          <a:bodyPr/>
          <a:lstStyle/>
          <a:p>
            <a:endParaRPr lang="es-AR"/>
          </a:p>
        </p:txBody>
      </p:sp>
      <p:sp>
        <p:nvSpPr>
          <p:cNvPr id="5" name="Marcador de número de diapositiva 4">
            <a:extLst>
              <a:ext uri="{FF2B5EF4-FFF2-40B4-BE49-F238E27FC236}">
                <a16:creationId xmlns:a16="http://schemas.microsoft.com/office/drawing/2014/main" id="{A308BAFE-5C24-354A-BB29-562B8074E709}"/>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206373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9969B15-9088-BE47-8CF8-36DA812D8571}"/>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3" name="Marcador de pie de página 2">
            <a:extLst>
              <a:ext uri="{FF2B5EF4-FFF2-40B4-BE49-F238E27FC236}">
                <a16:creationId xmlns:a16="http://schemas.microsoft.com/office/drawing/2014/main" id="{67916181-69CF-B547-A856-17DCE6DBEC60}"/>
              </a:ext>
            </a:extLst>
          </p:cNvPr>
          <p:cNvSpPr>
            <a:spLocks noGrp="1"/>
          </p:cNvSpPr>
          <p:nvPr>
            <p:ph type="ftr" sz="quarter" idx="11"/>
          </p:nvPr>
        </p:nvSpPr>
        <p:spPr/>
        <p:txBody>
          <a:bodyPr/>
          <a:lstStyle/>
          <a:p>
            <a:endParaRPr lang="es-AR"/>
          </a:p>
        </p:txBody>
      </p:sp>
      <p:sp>
        <p:nvSpPr>
          <p:cNvPr id="4" name="Marcador de número de diapositiva 3">
            <a:extLst>
              <a:ext uri="{FF2B5EF4-FFF2-40B4-BE49-F238E27FC236}">
                <a16:creationId xmlns:a16="http://schemas.microsoft.com/office/drawing/2014/main" id="{35AB3873-CBBE-4747-A070-C570DBD72B30}"/>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477526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9F9984-35E0-6543-A439-C4CC2150854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82ED79E7-EFB0-2D40-8BE3-EF4DA50AC9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texto 3">
            <a:extLst>
              <a:ext uri="{FF2B5EF4-FFF2-40B4-BE49-F238E27FC236}">
                <a16:creationId xmlns:a16="http://schemas.microsoft.com/office/drawing/2014/main" id="{493203A7-7E14-0040-9F5A-2657F46FC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F7EF751-C2CF-B740-86A1-BD06A5F29DD5}"/>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6" name="Marcador de pie de página 5">
            <a:extLst>
              <a:ext uri="{FF2B5EF4-FFF2-40B4-BE49-F238E27FC236}">
                <a16:creationId xmlns:a16="http://schemas.microsoft.com/office/drawing/2014/main" id="{3EA15EEF-D8D7-1148-8C13-7EE1FA11D966}"/>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26CEB8AE-4264-D64A-85DC-8E09043345D5}"/>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4055517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9D09EA-58A3-474F-816D-C5F71C9259D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posición de imagen 2">
            <a:extLst>
              <a:ext uri="{FF2B5EF4-FFF2-40B4-BE49-F238E27FC236}">
                <a16:creationId xmlns:a16="http://schemas.microsoft.com/office/drawing/2014/main" id="{3782D51A-DBBC-CC45-9CDB-3DB761466E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Marcador de texto 3">
            <a:extLst>
              <a:ext uri="{FF2B5EF4-FFF2-40B4-BE49-F238E27FC236}">
                <a16:creationId xmlns:a16="http://schemas.microsoft.com/office/drawing/2014/main" id="{A89C9AD1-5832-0640-BC2A-9C71B5B18C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AC27D28-DAB2-6048-9C01-AE19DBCD791F}"/>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6" name="Marcador de pie de página 5">
            <a:extLst>
              <a:ext uri="{FF2B5EF4-FFF2-40B4-BE49-F238E27FC236}">
                <a16:creationId xmlns:a16="http://schemas.microsoft.com/office/drawing/2014/main" id="{70C5C293-727C-3949-BD38-DDB5F8A8B8A0}"/>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34F5CF6C-4BDB-D545-A52B-013D2307D85B}"/>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535989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8644C3B-B625-834B-BC4F-BBB9716BD8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A4BC7AFA-51B7-3E42-928C-7DE3489833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F4652FF5-5261-1B41-8283-4AD2FC6B12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C23BA160-E857-444A-909A-CCE4306180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Marcador de número de diapositiva 5">
            <a:extLst>
              <a:ext uri="{FF2B5EF4-FFF2-40B4-BE49-F238E27FC236}">
                <a16:creationId xmlns:a16="http://schemas.microsoft.com/office/drawing/2014/main" id="{4EF055D4-2209-0D45-B6B0-421F12FB33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06BB02-4FCD-424D-AAFA-E8673B3A1832}" type="slidenum">
              <a:rPr lang="es-AR" smtClean="0"/>
              <a:pPr/>
              <a:t>‹Nº›</a:t>
            </a:fld>
            <a:endParaRPr lang="es-AR"/>
          </a:p>
        </p:txBody>
      </p:sp>
    </p:spTree>
    <p:extLst>
      <p:ext uri="{BB962C8B-B14F-4D97-AF65-F5344CB8AC3E}">
        <p14:creationId xmlns:p14="http://schemas.microsoft.com/office/powerpoint/2010/main" val="3624698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8644C3B-B625-834B-BC4F-BBB9716BD8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A4BC7AFA-51B7-3E42-928C-7DE3489833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F4652FF5-5261-1B41-8283-4AD2FC6B12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C23BA160-E857-444A-909A-CCE4306180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Marcador de número de diapositiva 5">
            <a:extLst>
              <a:ext uri="{FF2B5EF4-FFF2-40B4-BE49-F238E27FC236}">
                <a16:creationId xmlns:a16="http://schemas.microsoft.com/office/drawing/2014/main" id="{4EF055D4-2209-0D45-B6B0-421F12FB33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06BB02-4FCD-424D-AAFA-E8673B3A1832}" type="slidenum">
              <a:rPr lang="es-AR" smtClean="0"/>
              <a:pPr/>
              <a:t>‹Nº›</a:t>
            </a:fld>
            <a:endParaRPr lang="es-AR"/>
          </a:p>
        </p:txBody>
      </p:sp>
    </p:spTree>
    <p:extLst>
      <p:ext uri="{BB962C8B-B14F-4D97-AF65-F5344CB8AC3E}">
        <p14:creationId xmlns:p14="http://schemas.microsoft.com/office/powerpoint/2010/main" val="3624698512"/>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B6619"/>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CC497D-4F63-624A-AD40-5BB73EF752ED}"/>
              </a:ext>
            </a:extLst>
          </p:cNvPr>
          <p:cNvSpPr>
            <a:spLocks noGrp="1"/>
          </p:cNvSpPr>
          <p:nvPr>
            <p:ph type="ctrTitle"/>
          </p:nvPr>
        </p:nvSpPr>
        <p:spPr>
          <a:xfrm>
            <a:off x="928914" y="665163"/>
            <a:ext cx="9144000" cy="1824037"/>
          </a:xfrm>
        </p:spPr>
        <p:txBody>
          <a:bodyPr wrap="none" lIns="0" tIns="0" rIns="0" bIns="0" anchor="t" anchorCtr="0">
            <a:normAutofit/>
          </a:bodyPr>
          <a:lstStyle/>
          <a:p>
            <a:pPr algn="l"/>
            <a:r>
              <a:rPr lang="es-AR" sz="6300" b="1" dirty="0">
                <a:solidFill>
                  <a:schemeClr val="bg1"/>
                </a:solidFill>
                <a:latin typeface="Helvetica now display"/>
                <a:cs typeface="Arial"/>
              </a:rPr>
              <a:t>Nos organizamos </a:t>
            </a:r>
            <a:br>
              <a:rPr lang="es-AR" sz="6300" b="1" dirty="0">
                <a:latin typeface="Helvetica now display"/>
                <a:cs typeface="Arial" panose="020B0604020202020204" pitchFamily="34" charset="0"/>
              </a:rPr>
            </a:br>
            <a:r>
              <a:rPr lang="es-AR" sz="6300" b="1" dirty="0">
                <a:solidFill>
                  <a:schemeClr val="bg1"/>
                </a:solidFill>
                <a:latin typeface="Helvetica now display"/>
                <a:cs typeface="Arial"/>
              </a:rPr>
              <a:t>en familia</a:t>
            </a:r>
          </a:p>
        </p:txBody>
      </p:sp>
      <p:pic>
        <p:nvPicPr>
          <p:cNvPr id="6" name="Imagen 5" descr="Imagen que contiene alimentos&#10;&#10;Descripción generada automáticamente">
            <a:extLst>
              <a:ext uri="{FF2B5EF4-FFF2-40B4-BE49-F238E27FC236}">
                <a16:creationId xmlns:a16="http://schemas.microsoft.com/office/drawing/2014/main" id="{3A37F29D-022D-A843-82E6-AC8BE35E86D6}"/>
              </a:ext>
            </a:extLst>
          </p:cNvPr>
          <p:cNvPicPr>
            <a:picLocks noChangeAspect="1"/>
          </p:cNvPicPr>
          <p:nvPr/>
        </p:nvPicPr>
        <p:blipFill rotWithShape="1">
          <a:blip r:embed="rId2"/>
          <a:srcRect t="72592" r="67024"/>
          <a:stretch/>
        </p:blipFill>
        <p:spPr>
          <a:xfrm>
            <a:off x="0" y="4978400"/>
            <a:ext cx="4020457" cy="1879600"/>
          </a:xfrm>
          <a:prstGeom prst="rect">
            <a:avLst/>
          </a:prstGeom>
        </p:spPr>
      </p:pic>
      <p:sp>
        <p:nvSpPr>
          <p:cNvPr id="7" name="Rectángulo 6">
            <a:extLst>
              <a:ext uri="{FF2B5EF4-FFF2-40B4-BE49-F238E27FC236}">
                <a16:creationId xmlns:a16="http://schemas.microsoft.com/office/drawing/2014/main" id="{9400C014-D5F0-EF47-BC68-477CE2F3D8DF}"/>
              </a:ext>
            </a:extLst>
          </p:cNvPr>
          <p:cNvSpPr/>
          <p:nvPr/>
        </p:nvSpPr>
        <p:spPr>
          <a:xfrm>
            <a:off x="899883" y="2629784"/>
            <a:ext cx="5529944" cy="1909177"/>
          </a:xfrm>
          <a:prstGeom prst="rect">
            <a:avLst/>
          </a:prstGeom>
        </p:spPr>
        <p:txBody>
          <a:bodyPr wrap="square" lIns="0" tIns="0" rIns="0" bIns="0" anchor="t">
            <a:spAutoFit/>
          </a:bodyPr>
          <a:lstStyle/>
          <a:p>
            <a:pPr>
              <a:lnSpc>
                <a:spcPts val="2500"/>
              </a:lnSpc>
            </a:pPr>
            <a:r>
              <a:rPr lang="es-AR" sz="2000" dirty="0">
                <a:solidFill>
                  <a:schemeClr val="bg1"/>
                </a:solidFill>
                <a:latin typeface="Helvetica now display"/>
              </a:rPr>
              <a:t>Los días en aislamiento social nos presentan el enorme desafío de repensar la vida en familia en múltiples aspectos. En este curso van a encontrar ideas y recursos para organizarse </a:t>
            </a:r>
            <a:br>
              <a:rPr lang="es-AR" sz="2000" dirty="0">
                <a:latin typeface="Helvetica now display"/>
              </a:rPr>
            </a:br>
            <a:r>
              <a:rPr lang="es-AR" sz="2000" dirty="0">
                <a:solidFill>
                  <a:schemeClr val="bg1"/>
                </a:solidFill>
                <a:latin typeface="Helvetica now display"/>
              </a:rPr>
              <a:t>en casa y acompañar los aprendizajes de los niños, niñas y adolescentes. </a:t>
            </a:r>
            <a:endParaRPr lang="es-AR" sz="2000" dirty="0">
              <a:solidFill>
                <a:schemeClr val="bg1"/>
              </a:solidFill>
            </a:endParaRPr>
          </a:p>
        </p:txBody>
      </p:sp>
      <p:pic>
        <p:nvPicPr>
          <p:cNvPr id="4" name="Imagen 3" descr="Imagen que contiene dibujo&#10;&#10;Descripción generada automáticamente">
            <a:extLst>
              <a:ext uri="{FF2B5EF4-FFF2-40B4-BE49-F238E27FC236}">
                <a16:creationId xmlns:a16="http://schemas.microsoft.com/office/drawing/2014/main" id="{F12EA128-E812-3545-BA15-299D05E29F6F}"/>
              </a:ext>
            </a:extLst>
          </p:cNvPr>
          <p:cNvPicPr>
            <a:picLocks noChangeAspect="1"/>
          </p:cNvPicPr>
          <p:nvPr/>
        </p:nvPicPr>
        <p:blipFill>
          <a:blip r:embed="rId3"/>
          <a:stretch>
            <a:fillRect/>
          </a:stretch>
        </p:blipFill>
        <p:spPr>
          <a:xfrm>
            <a:off x="3760195" y="5658310"/>
            <a:ext cx="1781130" cy="460852"/>
          </a:xfrm>
          <a:prstGeom prst="rect">
            <a:avLst/>
          </a:prstGeom>
        </p:spPr>
      </p:pic>
    </p:spTree>
    <p:extLst>
      <p:ext uri="{BB962C8B-B14F-4D97-AF65-F5344CB8AC3E}">
        <p14:creationId xmlns:p14="http://schemas.microsoft.com/office/powerpoint/2010/main" val="1615022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9400C014-D5F0-EF47-BC68-477CE2F3D8DF}"/>
              </a:ext>
            </a:extLst>
          </p:cNvPr>
          <p:cNvSpPr/>
          <p:nvPr/>
        </p:nvSpPr>
        <p:spPr>
          <a:xfrm>
            <a:off x="928914" y="2309047"/>
            <a:ext cx="3306982" cy="2660152"/>
          </a:xfrm>
          <a:prstGeom prst="rect">
            <a:avLst/>
          </a:prstGeom>
        </p:spPr>
        <p:txBody>
          <a:bodyPr wrap="square" lIns="0" tIns="0" rIns="0" bIns="0" anchor="t">
            <a:spAutoFit/>
          </a:bodyPr>
          <a:lstStyle/>
          <a:p>
            <a:pPr>
              <a:lnSpc>
                <a:spcPts val="1850"/>
              </a:lnSpc>
            </a:pPr>
            <a:r>
              <a:rPr lang="es-AR" sz="1400" b="1" dirty="0">
                <a:latin typeface="Helvetica now display"/>
                <a:cs typeface="Arial"/>
              </a:rPr>
              <a:t>Es importante que podamos conversar en familia cómo organizar el tiempo y el espacio para las diferentes actividades. Escuchemos atentamente a todos los integrantes de la familia y permitamos que sean partícipes del armado del plan. Estemos atentos a qué nos va funcionando y qué no, qué nos dicen nuestros hijos que les resulta útil, qué vemos que necesitan </a:t>
            </a:r>
            <a:br>
              <a:rPr lang="es-AR" sz="1400" b="1" dirty="0">
                <a:latin typeface="Helvetica now display"/>
                <a:cs typeface="Arial" panose="020B0604020202020204" pitchFamily="34" charset="0"/>
              </a:rPr>
            </a:br>
            <a:r>
              <a:rPr lang="es-AR" sz="1400" b="1" dirty="0">
                <a:latin typeface="Helvetica now display"/>
                <a:cs typeface="Arial"/>
              </a:rPr>
              <a:t>y qué necesitamos nosotros.</a:t>
            </a:r>
            <a:endParaRPr lang="es-AR" sz="1400" b="1" dirty="0">
              <a:solidFill>
                <a:schemeClr val="bg1"/>
              </a:solidFill>
              <a:latin typeface="Helvetica now display"/>
              <a:cs typeface="Arial"/>
            </a:endParaRPr>
          </a:p>
        </p:txBody>
      </p:sp>
      <p:sp>
        <p:nvSpPr>
          <p:cNvPr id="2" name="Título 1">
            <a:extLst>
              <a:ext uri="{FF2B5EF4-FFF2-40B4-BE49-F238E27FC236}">
                <a16:creationId xmlns:a16="http://schemas.microsoft.com/office/drawing/2014/main" id="{55CC497D-4F63-624A-AD40-5BB73EF752ED}"/>
              </a:ext>
            </a:extLst>
          </p:cNvPr>
          <p:cNvSpPr>
            <a:spLocks noGrp="1"/>
          </p:cNvSpPr>
          <p:nvPr>
            <p:ph type="ctrTitle"/>
          </p:nvPr>
        </p:nvSpPr>
        <p:spPr>
          <a:xfrm>
            <a:off x="928914" y="665163"/>
            <a:ext cx="6895008" cy="1824037"/>
          </a:xfrm>
        </p:spPr>
        <p:txBody>
          <a:bodyPr wrap="none" lIns="0" tIns="0" rIns="0" bIns="0" anchor="t" anchorCtr="0">
            <a:normAutofit/>
          </a:bodyPr>
          <a:lstStyle/>
          <a:p>
            <a:pPr algn="l">
              <a:lnSpc>
                <a:spcPts val="5740"/>
              </a:lnSpc>
            </a:pPr>
            <a:r>
              <a:rPr lang="es-AR" sz="4700" b="1" dirty="0">
                <a:solidFill>
                  <a:srgbClr val="EB6619"/>
                </a:solidFill>
                <a:latin typeface="Helvetica now display"/>
                <a:cs typeface="Arial"/>
              </a:rPr>
              <a:t>Pensar juntos un plan</a:t>
            </a:r>
            <a:br>
              <a:rPr lang="es-AR" sz="4700" b="1" dirty="0">
                <a:latin typeface="Helvetica now display"/>
                <a:cs typeface="Arial" panose="020B0604020202020204" pitchFamily="34" charset="0"/>
              </a:rPr>
            </a:br>
            <a:r>
              <a:rPr lang="es-AR" sz="4700" b="1" dirty="0">
                <a:solidFill>
                  <a:srgbClr val="EB6619"/>
                </a:solidFill>
                <a:latin typeface="Helvetica now display"/>
                <a:cs typeface="Arial"/>
              </a:rPr>
              <a:t>de acción flexible</a:t>
            </a:r>
          </a:p>
        </p:txBody>
      </p:sp>
      <p:sp>
        <p:nvSpPr>
          <p:cNvPr id="8" name="Rectángulo 7">
            <a:extLst>
              <a:ext uri="{FF2B5EF4-FFF2-40B4-BE49-F238E27FC236}">
                <a16:creationId xmlns:a16="http://schemas.microsoft.com/office/drawing/2014/main" id="{47599B4E-6412-C64F-881E-C93DB8B1D112}"/>
              </a:ext>
            </a:extLst>
          </p:cNvPr>
          <p:cNvSpPr/>
          <p:nvPr/>
        </p:nvSpPr>
        <p:spPr>
          <a:xfrm>
            <a:off x="4516940" y="3034604"/>
            <a:ext cx="3306982" cy="3147465"/>
          </a:xfrm>
          <a:prstGeom prst="rect">
            <a:avLst/>
          </a:prstGeom>
        </p:spPr>
        <p:txBody>
          <a:bodyPr wrap="square" lIns="0" tIns="0" rIns="0" bIns="0" anchor="t">
            <a:spAutoFit/>
          </a:bodyPr>
          <a:lstStyle/>
          <a:p>
            <a:pPr>
              <a:lnSpc>
                <a:spcPts val="1850"/>
              </a:lnSpc>
            </a:pPr>
            <a:r>
              <a:rPr lang="es-AR" sz="1400" b="1" dirty="0">
                <a:latin typeface="Helvetica now display"/>
                <a:cs typeface="Arial"/>
              </a:rPr>
              <a:t>Tip: </a:t>
            </a:r>
            <a:r>
              <a:rPr lang="es-AR" sz="1400" dirty="0">
                <a:latin typeface="Helvetica now display"/>
                <a:cs typeface="Arial"/>
              </a:rPr>
              <a:t>Una conversación posible: “¿Les parece que cenemos todos a las 21 hs, así tú Juana puedes terminar la tarea que vienes haciendo por la tarde y tu papá también está libre para cenar con nosotros?”, “Teniendo en cuenta que hay una sola computadora, ¿cómo les parece que podamos repartirnos su uso, así tu mamá hace las tareas de su trabajo y tu hermano la usa un rato para jugar?, “¿Cómo les parece que podemos distribuirnos las tareas de la casa para que todos ayudemos con algo?”</a:t>
            </a:r>
          </a:p>
        </p:txBody>
      </p:sp>
      <p:sp>
        <p:nvSpPr>
          <p:cNvPr id="9" name="Rectángulo 8">
            <a:extLst>
              <a:ext uri="{FF2B5EF4-FFF2-40B4-BE49-F238E27FC236}">
                <a16:creationId xmlns:a16="http://schemas.microsoft.com/office/drawing/2014/main" id="{BAACCA23-E057-A34B-8F7B-B03B9C76A309}"/>
              </a:ext>
            </a:extLst>
          </p:cNvPr>
          <p:cNvSpPr/>
          <p:nvPr/>
        </p:nvSpPr>
        <p:spPr>
          <a:xfrm>
            <a:off x="8085088" y="1146169"/>
            <a:ext cx="3306982" cy="5340373"/>
          </a:xfrm>
          <a:prstGeom prst="rect">
            <a:avLst/>
          </a:prstGeom>
        </p:spPr>
        <p:txBody>
          <a:bodyPr wrap="square" lIns="0" tIns="0" rIns="0" bIns="0" anchor="t">
            <a:spAutoFit/>
          </a:bodyPr>
          <a:lstStyle/>
          <a:p>
            <a:pPr>
              <a:lnSpc>
                <a:spcPts val="1850"/>
              </a:lnSpc>
            </a:pPr>
            <a:r>
              <a:rPr lang="es-AR" sz="1400" b="1" dirty="0">
                <a:latin typeface="Helvetica now display"/>
                <a:cs typeface="Arial"/>
              </a:rPr>
              <a:t>Tip: </a:t>
            </a:r>
            <a:r>
              <a:rPr lang="es-AR" sz="1400" dirty="0">
                <a:latin typeface="Helvetica now display"/>
                <a:cs typeface="Arial"/>
              </a:rPr>
              <a:t>Es importante que tengamos una conversación honesta y abierta en familia acerca de las razones por las que se tomó la medida del aislamiento social, y que compartamos con nuestros hijos que esta situación nueva requiere que hagamos nuestro mejor esfuerzo por ayudarnos entre todos. Podemos mencionar que los adultos también estamos aprendiendo sobre la marcha. Tratemos de pensarnos como un equipo.</a:t>
            </a:r>
          </a:p>
          <a:p>
            <a:pPr>
              <a:lnSpc>
                <a:spcPts val="1850"/>
              </a:lnSpc>
            </a:pPr>
            <a:endParaRPr lang="es-AR" sz="1400" dirty="0">
              <a:latin typeface="Helvetica now display"/>
              <a:cs typeface="Arial" panose="020B0604020202020204" pitchFamily="34" charset="0"/>
            </a:endParaRPr>
          </a:p>
          <a:p>
            <a:pPr>
              <a:lnSpc>
                <a:spcPts val="1850"/>
              </a:lnSpc>
            </a:pPr>
            <a:endParaRPr lang="es-AR" sz="1400" dirty="0">
              <a:latin typeface="Helvetica now display"/>
              <a:cs typeface="Arial" panose="020B0604020202020204" pitchFamily="34" charset="0"/>
            </a:endParaRPr>
          </a:p>
          <a:p>
            <a:pPr>
              <a:lnSpc>
                <a:spcPts val="1850"/>
              </a:lnSpc>
            </a:pPr>
            <a:endParaRPr lang="es-AR" sz="1400" dirty="0">
              <a:latin typeface="Helvetica now display"/>
              <a:cs typeface="Arial" panose="020B0604020202020204" pitchFamily="34" charset="0"/>
            </a:endParaRPr>
          </a:p>
          <a:p>
            <a:pPr>
              <a:lnSpc>
                <a:spcPts val="1850"/>
              </a:lnSpc>
            </a:pPr>
            <a:r>
              <a:rPr lang="es-AR" sz="1400" b="1" dirty="0">
                <a:latin typeface="Helvetica now display"/>
                <a:cs typeface="Arial"/>
              </a:rPr>
              <a:t>Tip: </a:t>
            </a:r>
            <a:r>
              <a:rPr lang="es-AR" sz="1400" dirty="0">
                <a:latin typeface="Helvetica now display"/>
                <a:cs typeface="Arial"/>
              </a:rPr>
              <a:t>En los casos en que tengamos que salir a trabajar o a ocuparnos de alguna tarea fuera del hogar, conversemos con nuestros hijos mayores u otros integrantes de la casa sobre cómo vamos a repartirnos las responsabilidades de cuidado de los más pequeños o de los adultos mayores.</a:t>
            </a:r>
          </a:p>
        </p:txBody>
      </p:sp>
      <p:pic>
        <p:nvPicPr>
          <p:cNvPr id="10" name="Imagen 9" descr="Imagen que contiene dibujo, luz&#10;&#10;Descripción generada automáticamente">
            <a:extLst>
              <a:ext uri="{FF2B5EF4-FFF2-40B4-BE49-F238E27FC236}">
                <a16:creationId xmlns:a16="http://schemas.microsoft.com/office/drawing/2014/main" id="{E17A784B-2347-2C42-BA44-9FD320E5E925}"/>
              </a:ext>
            </a:extLst>
          </p:cNvPr>
          <p:cNvPicPr>
            <a:picLocks noChangeAspect="1"/>
          </p:cNvPicPr>
          <p:nvPr/>
        </p:nvPicPr>
        <p:blipFill>
          <a:blip r:embed="rId2"/>
          <a:stretch>
            <a:fillRect/>
          </a:stretch>
        </p:blipFill>
        <p:spPr>
          <a:xfrm>
            <a:off x="8070574" y="625469"/>
            <a:ext cx="520700" cy="520700"/>
          </a:xfrm>
          <a:prstGeom prst="rect">
            <a:avLst/>
          </a:prstGeom>
        </p:spPr>
      </p:pic>
      <p:pic>
        <p:nvPicPr>
          <p:cNvPr id="12" name="Imagen 11" descr="Imagen que contiene dibujo&#10;&#10;Descripción generada automáticamente">
            <a:extLst>
              <a:ext uri="{FF2B5EF4-FFF2-40B4-BE49-F238E27FC236}">
                <a16:creationId xmlns:a16="http://schemas.microsoft.com/office/drawing/2014/main" id="{9EA6EC38-E692-9E44-A437-B9AA1AC7B139}"/>
              </a:ext>
            </a:extLst>
          </p:cNvPr>
          <p:cNvPicPr>
            <a:picLocks noChangeAspect="1"/>
          </p:cNvPicPr>
          <p:nvPr/>
        </p:nvPicPr>
        <p:blipFill>
          <a:blip r:embed="rId3"/>
          <a:stretch>
            <a:fillRect/>
          </a:stretch>
        </p:blipFill>
        <p:spPr>
          <a:xfrm>
            <a:off x="4497062" y="2460107"/>
            <a:ext cx="520700" cy="520700"/>
          </a:xfrm>
          <a:prstGeom prst="rect">
            <a:avLst/>
          </a:prstGeom>
        </p:spPr>
      </p:pic>
      <p:pic>
        <p:nvPicPr>
          <p:cNvPr id="13" name="Imagen 12">
            <a:extLst>
              <a:ext uri="{FF2B5EF4-FFF2-40B4-BE49-F238E27FC236}">
                <a16:creationId xmlns:a16="http://schemas.microsoft.com/office/drawing/2014/main" id="{2426EE14-6841-A04E-9765-7E5DFBFCEA2D}"/>
              </a:ext>
            </a:extLst>
          </p:cNvPr>
          <p:cNvPicPr>
            <a:picLocks noChangeAspect="1"/>
          </p:cNvPicPr>
          <p:nvPr/>
        </p:nvPicPr>
        <p:blipFill>
          <a:blip r:embed="rId4"/>
          <a:srcRect/>
          <a:stretch/>
        </p:blipFill>
        <p:spPr>
          <a:xfrm>
            <a:off x="8070574" y="3934726"/>
            <a:ext cx="520700" cy="520700"/>
          </a:xfrm>
          <a:prstGeom prst="rect">
            <a:avLst/>
          </a:prstGeom>
        </p:spPr>
      </p:pic>
    </p:spTree>
    <p:extLst>
      <p:ext uri="{BB962C8B-B14F-4D97-AF65-F5344CB8AC3E}">
        <p14:creationId xmlns:p14="http://schemas.microsoft.com/office/powerpoint/2010/main" val="2689901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BAACCA23-E057-A34B-8F7B-B03B9C76A309}"/>
              </a:ext>
            </a:extLst>
          </p:cNvPr>
          <p:cNvSpPr/>
          <p:nvPr/>
        </p:nvSpPr>
        <p:spPr>
          <a:xfrm>
            <a:off x="963306" y="1146169"/>
            <a:ext cx="3306982" cy="3878434"/>
          </a:xfrm>
          <a:prstGeom prst="rect">
            <a:avLst/>
          </a:prstGeom>
        </p:spPr>
        <p:txBody>
          <a:bodyPr wrap="square" lIns="0" tIns="0" rIns="0" bIns="0" anchor="t">
            <a:spAutoFit/>
          </a:bodyPr>
          <a:lstStyle/>
          <a:p>
            <a:pPr>
              <a:lnSpc>
                <a:spcPts val="1850"/>
              </a:lnSpc>
            </a:pPr>
            <a:r>
              <a:rPr lang="es-AR" sz="1400" b="1" dirty="0">
                <a:latin typeface="Helvetica now display"/>
                <a:cs typeface="Arial"/>
              </a:rPr>
              <a:t>Tip: </a:t>
            </a:r>
            <a:r>
              <a:rPr lang="es-AR" sz="1400" dirty="0">
                <a:latin typeface="Helvetica now display"/>
                <a:cs typeface="Arial"/>
              </a:rPr>
              <a:t>En estos días va a ser importante flexibilizar un poco nuestro estándar de calidad, porque estamos en una situación especial donde lo más importante es mantener el bienestar de todos.</a:t>
            </a:r>
          </a:p>
          <a:p>
            <a:pPr>
              <a:lnSpc>
                <a:spcPts val="1850"/>
              </a:lnSpc>
            </a:pPr>
            <a:endParaRPr lang="es-AR" sz="1400" dirty="0">
              <a:latin typeface="Helvetica now display"/>
              <a:cs typeface="Arial" panose="020B0604020202020204" pitchFamily="34" charset="0"/>
            </a:endParaRPr>
          </a:p>
          <a:p>
            <a:pPr>
              <a:lnSpc>
                <a:spcPts val="1850"/>
              </a:lnSpc>
            </a:pPr>
            <a:endParaRPr lang="es-AR" sz="1400" dirty="0">
              <a:latin typeface="Helvetica now display"/>
              <a:cs typeface="Arial" panose="020B0604020202020204" pitchFamily="34" charset="0"/>
            </a:endParaRPr>
          </a:p>
          <a:p>
            <a:pPr>
              <a:lnSpc>
                <a:spcPts val="1850"/>
              </a:lnSpc>
            </a:pPr>
            <a:endParaRPr lang="es-AR" sz="1400" dirty="0">
              <a:latin typeface="Helvetica now display"/>
              <a:cs typeface="Arial" panose="020B0604020202020204" pitchFamily="34" charset="0"/>
            </a:endParaRPr>
          </a:p>
          <a:p>
            <a:pPr>
              <a:lnSpc>
                <a:spcPts val="1850"/>
              </a:lnSpc>
            </a:pPr>
            <a:r>
              <a:rPr lang="es-AR" sz="1400" b="1" dirty="0">
                <a:latin typeface="Helvetica now display"/>
                <a:cs typeface="Arial"/>
              </a:rPr>
              <a:t>Tip:</a:t>
            </a:r>
            <a:r>
              <a:rPr lang="es-AR" sz="1400" dirty="0">
                <a:latin typeface="Helvetica now display"/>
                <a:cs typeface="Arial"/>
              </a:rPr>
              <a:t> Organizar una lista semanal de alimentos y otros recursos necesarios y ver quienes salen a comprar y qué dias, tratando de que se salga lo menos posible, y que salgan los menos vulnerables de la familia (adultos mayores, niños, enfermos crónicos, embarazadas u otros).</a:t>
            </a:r>
          </a:p>
        </p:txBody>
      </p:sp>
      <p:pic>
        <p:nvPicPr>
          <p:cNvPr id="10" name="Imagen 9" descr="Imagen que contiene dibujo, luz&#10;&#10;Descripción generada automáticamente">
            <a:extLst>
              <a:ext uri="{FF2B5EF4-FFF2-40B4-BE49-F238E27FC236}">
                <a16:creationId xmlns:a16="http://schemas.microsoft.com/office/drawing/2014/main" id="{E17A784B-2347-2C42-BA44-9FD320E5E925}"/>
              </a:ext>
            </a:extLst>
          </p:cNvPr>
          <p:cNvPicPr>
            <a:picLocks noChangeAspect="1"/>
          </p:cNvPicPr>
          <p:nvPr/>
        </p:nvPicPr>
        <p:blipFill>
          <a:blip r:embed="rId2"/>
          <a:stretch>
            <a:fillRect/>
          </a:stretch>
        </p:blipFill>
        <p:spPr>
          <a:xfrm>
            <a:off x="948792" y="625469"/>
            <a:ext cx="520700" cy="520700"/>
          </a:xfrm>
          <a:prstGeom prst="rect">
            <a:avLst/>
          </a:prstGeom>
        </p:spPr>
      </p:pic>
      <p:pic>
        <p:nvPicPr>
          <p:cNvPr id="14" name="Imagen 13">
            <a:extLst>
              <a:ext uri="{FF2B5EF4-FFF2-40B4-BE49-F238E27FC236}">
                <a16:creationId xmlns:a16="http://schemas.microsoft.com/office/drawing/2014/main" id="{1AA9AE31-3807-B94A-B6D8-979D5EC10C60}"/>
              </a:ext>
            </a:extLst>
          </p:cNvPr>
          <p:cNvPicPr>
            <a:picLocks noChangeAspect="1"/>
          </p:cNvPicPr>
          <p:nvPr/>
        </p:nvPicPr>
        <p:blipFill>
          <a:blip r:embed="rId3"/>
          <a:srcRect/>
          <a:stretch/>
        </p:blipFill>
        <p:spPr>
          <a:xfrm>
            <a:off x="919764" y="2584897"/>
            <a:ext cx="520700" cy="520700"/>
          </a:xfrm>
          <a:prstGeom prst="rect">
            <a:avLst/>
          </a:prstGeom>
        </p:spPr>
      </p:pic>
    </p:spTree>
    <p:extLst>
      <p:ext uri="{BB962C8B-B14F-4D97-AF65-F5344CB8AC3E}">
        <p14:creationId xmlns:p14="http://schemas.microsoft.com/office/powerpoint/2010/main" val="2466286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6E6E6"/>
        </a:solidFill>
        <a:effectLst/>
      </p:bgPr>
    </p:bg>
    <p:spTree>
      <p:nvGrpSpPr>
        <p:cNvPr id="1" name=""/>
        <p:cNvGrpSpPr/>
        <p:nvPr/>
      </p:nvGrpSpPr>
      <p:grpSpPr>
        <a:xfrm>
          <a:off x="0" y="0"/>
          <a:ext cx="0" cy="0"/>
          <a:chOff x="0" y="0"/>
          <a:chExt cx="0" cy="0"/>
        </a:xfrm>
      </p:grpSpPr>
      <p:sp>
        <p:nvSpPr>
          <p:cNvPr id="14" name="Título 1">
            <a:extLst>
              <a:ext uri="{FF2B5EF4-FFF2-40B4-BE49-F238E27FC236}">
                <a16:creationId xmlns:a16="http://schemas.microsoft.com/office/drawing/2014/main" id="{46AE627E-5453-0B41-9028-A5978D94421E}"/>
              </a:ext>
            </a:extLst>
          </p:cNvPr>
          <p:cNvSpPr txBox="1">
            <a:spLocks/>
          </p:cNvSpPr>
          <p:nvPr/>
        </p:nvSpPr>
        <p:spPr>
          <a:xfrm>
            <a:off x="928914" y="666518"/>
            <a:ext cx="6895008" cy="1824037"/>
          </a:xfrm>
          <a:prstGeom prst="rect">
            <a:avLst/>
          </a:prstGeom>
        </p:spPr>
        <p:txBody>
          <a:bodyPr vert="horz" wrap="none" lIns="0" tIns="0" rIns="0" bIns="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AR" sz="4700" b="1" dirty="0">
                <a:solidFill>
                  <a:srgbClr val="EB6619"/>
                </a:solidFill>
                <a:latin typeface="Helvetica now display"/>
                <a:cs typeface="Arial"/>
              </a:rPr>
              <a:t>Armar una agenda o </a:t>
            </a:r>
            <a:br>
              <a:rPr lang="es-AR" sz="4700" b="1" dirty="0">
                <a:latin typeface="Helvetica now display"/>
                <a:cs typeface="Arial" panose="020B0604020202020204" pitchFamily="34" charset="0"/>
              </a:rPr>
            </a:br>
            <a:r>
              <a:rPr lang="es-AR" sz="4700" b="1" dirty="0">
                <a:solidFill>
                  <a:srgbClr val="EB6619"/>
                </a:solidFill>
                <a:latin typeface="Helvetica now display"/>
                <a:cs typeface="Arial"/>
              </a:rPr>
              <a:t>cronograma semanal</a:t>
            </a:r>
          </a:p>
        </p:txBody>
      </p:sp>
      <p:sp>
        <p:nvSpPr>
          <p:cNvPr id="7" name="Rectángulo 6">
            <a:extLst>
              <a:ext uri="{FF2B5EF4-FFF2-40B4-BE49-F238E27FC236}">
                <a16:creationId xmlns:a16="http://schemas.microsoft.com/office/drawing/2014/main" id="{9400C014-D5F0-EF47-BC68-477CE2F3D8DF}"/>
              </a:ext>
            </a:extLst>
          </p:cNvPr>
          <p:cNvSpPr/>
          <p:nvPr/>
        </p:nvSpPr>
        <p:spPr>
          <a:xfrm>
            <a:off x="928914" y="2309047"/>
            <a:ext cx="3306982" cy="1929182"/>
          </a:xfrm>
          <a:prstGeom prst="rect">
            <a:avLst/>
          </a:prstGeom>
        </p:spPr>
        <p:txBody>
          <a:bodyPr wrap="square" lIns="0" tIns="0" rIns="0" bIns="0" anchor="t">
            <a:spAutoFit/>
          </a:bodyPr>
          <a:lstStyle/>
          <a:p>
            <a:pPr>
              <a:lnSpc>
                <a:spcPts val="1850"/>
              </a:lnSpc>
            </a:pPr>
            <a:r>
              <a:rPr lang="es-AR" sz="1400" b="1" dirty="0">
                <a:latin typeface="Helvetica now display"/>
                <a:cs typeface="Arial"/>
              </a:rPr>
              <a:t>Es muy importante que podamos organizar el tiempo que vamos a utilizar para las diferentes tareas. Los momentos del día para cada actividad pueden variar según cada miembro de la familia. Tengamos en cuenta lo que nos resulta más cómodo y funcional </a:t>
            </a:r>
            <a:br>
              <a:rPr lang="es-AR" sz="1400" b="1" dirty="0">
                <a:latin typeface="Helvetica now display"/>
                <a:cs typeface="Arial" panose="020B0604020202020204" pitchFamily="34" charset="0"/>
              </a:rPr>
            </a:br>
            <a:r>
              <a:rPr lang="es-AR" sz="1400" b="1" dirty="0">
                <a:latin typeface="Helvetica now display"/>
                <a:cs typeface="Arial"/>
              </a:rPr>
              <a:t>a todos.</a:t>
            </a:r>
          </a:p>
        </p:txBody>
      </p:sp>
      <p:sp>
        <p:nvSpPr>
          <p:cNvPr id="8" name="Rectángulo 7">
            <a:extLst>
              <a:ext uri="{FF2B5EF4-FFF2-40B4-BE49-F238E27FC236}">
                <a16:creationId xmlns:a16="http://schemas.microsoft.com/office/drawing/2014/main" id="{47599B4E-6412-C64F-881E-C93DB8B1D112}"/>
              </a:ext>
            </a:extLst>
          </p:cNvPr>
          <p:cNvSpPr/>
          <p:nvPr/>
        </p:nvSpPr>
        <p:spPr>
          <a:xfrm>
            <a:off x="4516940" y="3034604"/>
            <a:ext cx="3306982" cy="2416495"/>
          </a:xfrm>
          <a:prstGeom prst="rect">
            <a:avLst/>
          </a:prstGeom>
        </p:spPr>
        <p:txBody>
          <a:bodyPr wrap="square" lIns="0" tIns="0" rIns="0" bIns="0" anchor="t">
            <a:spAutoFit/>
          </a:bodyPr>
          <a:lstStyle/>
          <a:p>
            <a:pPr>
              <a:lnSpc>
                <a:spcPts val="1850"/>
              </a:lnSpc>
            </a:pPr>
            <a:r>
              <a:rPr lang="es-AR" sz="1400" b="1" dirty="0">
                <a:latin typeface="Helvetica now display"/>
                <a:cs typeface="Arial"/>
              </a:rPr>
              <a:t>Tip: </a:t>
            </a:r>
            <a:r>
              <a:rPr lang="es-AR" sz="1400" dirty="0">
                <a:latin typeface="Helvetica now display"/>
                <a:cs typeface="Arial"/>
              </a:rPr>
              <a:t>Organizar tiempos no muy extensos para el trabajo con las tareas escolares, intercalados con momentos de ocio y entretenimiento y de colaboración con tareas de la casa. Por ejemplo, si estudiamos una hora, podemos descansar 20 minutos antes de retomar. Con niños más pequeños, podemos pensar en períodos de 45 minutos.</a:t>
            </a:r>
          </a:p>
          <a:p>
            <a:pPr>
              <a:lnSpc>
                <a:spcPts val="1850"/>
              </a:lnSpc>
            </a:pPr>
            <a:endParaRPr lang="es-AR" sz="1400" dirty="0">
              <a:latin typeface="Arial" panose="020B0604020202020204" pitchFamily="34" charset="0"/>
              <a:cs typeface="Arial" panose="020B0604020202020204" pitchFamily="34" charset="0"/>
            </a:endParaRPr>
          </a:p>
        </p:txBody>
      </p:sp>
      <p:sp>
        <p:nvSpPr>
          <p:cNvPr id="9" name="Rectángulo 8">
            <a:extLst>
              <a:ext uri="{FF2B5EF4-FFF2-40B4-BE49-F238E27FC236}">
                <a16:creationId xmlns:a16="http://schemas.microsoft.com/office/drawing/2014/main" id="{BAACCA23-E057-A34B-8F7B-B03B9C76A309}"/>
              </a:ext>
            </a:extLst>
          </p:cNvPr>
          <p:cNvSpPr/>
          <p:nvPr/>
        </p:nvSpPr>
        <p:spPr>
          <a:xfrm>
            <a:off x="8085088" y="1415169"/>
            <a:ext cx="3308626" cy="4308872"/>
          </a:xfrm>
          <a:prstGeom prst="rect">
            <a:avLst/>
          </a:prstGeom>
        </p:spPr>
        <p:txBody>
          <a:bodyPr wrap="square" lIns="0" tIns="0" rIns="0" bIns="0" anchor="t">
            <a:spAutoFit/>
          </a:bodyPr>
          <a:lstStyle/>
          <a:p>
            <a:r>
              <a:rPr lang="es-AR" sz="1400" b="1" dirty="0">
                <a:latin typeface="Helvetica now display"/>
                <a:cs typeface="Arial"/>
              </a:rPr>
              <a:t>Tip: </a:t>
            </a:r>
            <a:r>
              <a:rPr lang="es-AR" sz="1400" dirty="0">
                <a:latin typeface="Helvetica now display"/>
                <a:cs typeface="Arial"/>
              </a:rPr>
              <a:t>Ir evaluando en familia si es necesario modificar en algo el cronograma que armamos para que nos resulte mejor a todos. </a:t>
            </a:r>
          </a:p>
          <a:p>
            <a:endParaRPr lang="es-AR" sz="1400" dirty="0">
              <a:latin typeface="Helvetica now display"/>
              <a:cs typeface="Arial" panose="020B0604020202020204" pitchFamily="34" charset="0"/>
            </a:endParaRPr>
          </a:p>
          <a:p>
            <a:endParaRPr lang="es-AR" sz="1400" dirty="0">
              <a:latin typeface="Helvetica now display"/>
              <a:cs typeface="Arial" panose="020B0604020202020204" pitchFamily="34" charset="0"/>
            </a:endParaRPr>
          </a:p>
          <a:p>
            <a:endParaRPr lang="es-AR" sz="1400" dirty="0">
              <a:latin typeface="Helvetica now display"/>
              <a:cs typeface="Arial" panose="020B0604020202020204" pitchFamily="34" charset="0"/>
            </a:endParaRPr>
          </a:p>
          <a:p>
            <a:r>
              <a:rPr lang="es-AR" sz="1400" b="1" dirty="0">
                <a:latin typeface="Helvetica now display"/>
                <a:cs typeface="Arial"/>
              </a:rPr>
              <a:t>Tip: </a:t>
            </a:r>
            <a:r>
              <a:rPr lang="es-AR" sz="1400" dirty="0">
                <a:latin typeface="Helvetica now display"/>
                <a:cs typeface="Arial"/>
              </a:rPr>
              <a:t>A los adolescentes se los conocen como "búhos" porque les cuesta más concentrarse bien temprano a la mañana. Quizás no sea necesario replicar los horarios de la escuela y empezar a estudiar un poco más tarde. Vale la pena identificar en qué momentos tienen mayor concentración y aprovecharlos para el estudio, dejando los otros para otras tareas como las de la casa o el esparcimiento.</a:t>
            </a:r>
          </a:p>
          <a:p>
            <a:endParaRPr lang="es-AR" sz="1400" dirty="0">
              <a:latin typeface="Arial" panose="020B0604020202020204" pitchFamily="34" charset="0"/>
              <a:cs typeface="Arial" panose="020B0604020202020204" pitchFamily="34" charset="0"/>
            </a:endParaRPr>
          </a:p>
          <a:p>
            <a:endParaRPr lang="es-AR" sz="1400" dirty="0">
              <a:latin typeface="Arial" panose="020B0604020202020204" pitchFamily="34" charset="0"/>
              <a:cs typeface="Arial" panose="020B0604020202020204" pitchFamily="34" charset="0"/>
            </a:endParaRPr>
          </a:p>
        </p:txBody>
      </p:sp>
      <p:pic>
        <p:nvPicPr>
          <p:cNvPr id="10" name="Imagen 9">
            <a:extLst>
              <a:ext uri="{FF2B5EF4-FFF2-40B4-BE49-F238E27FC236}">
                <a16:creationId xmlns:a16="http://schemas.microsoft.com/office/drawing/2014/main" id="{E17A784B-2347-2C42-BA44-9FD320E5E925}"/>
              </a:ext>
            </a:extLst>
          </p:cNvPr>
          <p:cNvPicPr>
            <a:picLocks noChangeAspect="1"/>
          </p:cNvPicPr>
          <p:nvPr/>
        </p:nvPicPr>
        <p:blipFill>
          <a:blip r:embed="rId2"/>
          <a:srcRect/>
          <a:stretch/>
        </p:blipFill>
        <p:spPr>
          <a:xfrm>
            <a:off x="8070574" y="894469"/>
            <a:ext cx="520700" cy="520700"/>
          </a:xfrm>
          <a:prstGeom prst="rect">
            <a:avLst/>
          </a:prstGeom>
        </p:spPr>
      </p:pic>
      <p:pic>
        <p:nvPicPr>
          <p:cNvPr id="12" name="Imagen 11" descr="Imagen que contiene dibujo&#10;&#10;Descripción generada automáticamente">
            <a:extLst>
              <a:ext uri="{FF2B5EF4-FFF2-40B4-BE49-F238E27FC236}">
                <a16:creationId xmlns:a16="http://schemas.microsoft.com/office/drawing/2014/main" id="{9EA6EC38-E692-9E44-A437-B9AA1AC7B139}"/>
              </a:ext>
            </a:extLst>
          </p:cNvPr>
          <p:cNvPicPr>
            <a:picLocks noChangeAspect="1"/>
          </p:cNvPicPr>
          <p:nvPr/>
        </p:nvPicPr>
        <p:blipFill>
          <a:blip r:embed="rId3"/>
          <a:stretch>
            <a:fillRect/>
          </a:stretch>
        </p:blipFill>
        <p:spPr>
          <a:xfrm>
            <a:off x="4497062" y="2460107"/>
            <a:ext cx="520700" cy="520700"/>
          </a:xfrm>
          <a:prstGeom prst="rect">
            <a:avLst/>
          </a:prstGeom>
        </p:spPr>
      </p:pic>
      <p:pic>
        <p:nvPicPr>
          <p:cNvPr id="13" name="Imagen 12">
            <a:extLst>
              <a:ext uri="{FF2B5EF4-FFF2-40B4-BE49-F238E27FC236}">
                <a16:creationId xmlns:a16="http://schemas.microsoft.com/office/drawing/2014/main" id="{2426EE14-6841-A04E-9765-7E5DFBFCEA2D}"/>
              </a:ext>
            </a:extLst>
          </p:cNvPr>
          <p:cNvPicPr>
            <a:picLocks noChangeAspect="1"/>
          </p:cNvPicPr>
          <p:nvPr/>
        </p:nvPicPr>
        <p:blipFill>
          <a:blip r:embed="rId4"/>
          <a:srcRect/>
          <a:stretch/>
        </p:blipFill>
        <p:spPr>
          <a:xfrm>
            <a:off x="8070574" y="2460107"/>
            <a:ext cx="520700" cy="520700"/>
          </a:xfrm>
          <a:prstGeom prst="rect">
            <a:avLst/>
          </a:prstGeom>
        </p:spPr>
      </p:pic>
    </p:spTree>
    <p:extLst>
      <p:ext uri="{BB962C8B-B14F-4D97-AF65-F5344CB8AC3E}">
        <p14:creationId xmlns:p14="http://schemas.microsoft.com/office/powerpoint/2010/main" val="348362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6E6E6"/>
        </a:solidFill>
        <a:effectLst/>
      </p:bgPr>
    </p:bg>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3B7CDEF0-9CDF-6A45-AA01-A62048D625F7}"/>
              </a:ext>
            </a:extLst>
          </p:cNvPr>
          <p:cNvSpPr/>
          <p:nvPr/>
        </p:nvSpPr>
        <p:spPr>
          <a:xfrm>
            <a:off x="963306" y="1146169"/>
            <a:ext cx="3306982" cy="5096716"/>
          </a:xfrm>
          <a:prstGeom prst="rect">
            <a:avLst/>
          </a:prstGeom>
        </p:spPr>
        <p:txBody>
          <a:bodyPr wrap="square" lIns="0" tIns="0" rIns="0" bIns="0" anchor="t">
            <a:spAutoFit/>
          </a:bodyPr>
          <a:lstStyle/>
          <a:p>
            <a:pPr>
              <a:lnSpc>
                <a:spcPts val="1850"/>
              </a:lnSpc>
            </a:pPr>
            <a:r>
              <a:rPr lang="es-AR" sz="1400" b="1" dirty="0">
                <a:latin typeface="Helvetica now display"/>
                <a:cs typeface="Arial"/>
              </a:rPr>
              <a:t>Tip: </a:t>
            </a:r>
            <a:r>
              <a:rPr lang="es-AR" sz="1400" dirty="0">
                <a:latin typeface="Helvetica now display"/>
                <a:cs typeface="Arial"/>
              </a:rPr>
              <a:t>Una conversación posible: “¿Cómo nos resultó el día/la semana?” “¿Les parece que funcionó bien poner el tiempo para hacer las tareas de la escuela a la mañana?”, “¿Alguno/a siente que haría falta incluir algo que no se nos había ocurrido?”, “¿Cómo nos sentimos? ¿Estamos cansados? ¿Podemos cambiar algo de lo que planificamos para mejorar eso?”.</a:t>
            </a:r>
          </a:p>
          <a:p>
            <a:pPr>
              <a:lnSpc>
                <a:spcPts val="1850"/>
              </a:lnSpc>
            </a:pPr>
            <a:endParaRPr lang="es-AR" sz="1400" dirty="0">
              <a:latin typeface="Helvetica now display"/>
              <a:cs typeface="Arial" panose="020B0604020202020204" pitchFamily="34" charset="0"/>
            </a:endParaRPr>
          </a:p>
          <a:p>
            <a:pPr>
              <a:lnSpc>
                <a:spcPts val="1850"/>
              </a:lnSpc>
            </a:pPr>
            <a:endParaRPr lang="es-AR" sz="1400" dirty="0">
              <a:latin typeface="Helvetica now display"/>
              <a:cs typeface="Arial" panose="020B0604020202020204" pitchFamily="34" charset="0"/>
            </a:endParaRPr>
          </a:p>
          <a:p>
            <a:pPr>
              <a:lnSpc>
                <a:spcPts val="1850"/>
              </a:lnSpc>
            </a:pPr>
            <a:endParaRPr lang="es-AR" sz="1400" b="1" dirty="0">
              <a:latin typeface="Helvetica now display"/>
              <a:cs typeface="Arial" panose="020B0604020202020204" pitchFamily="34" charset="0"/>
            </a:endParaRPr>
          </a:p>
          <a:p>
            <a:pPr>
              <a:lnSpc>
                <a:spcPts val="1850"/>
              </a:lnSpc>
            </a:pPr>
            <a:r>
              <a:rPr lang="es-AR" sz="1400" b="1" dirty="0">
                <a:latin typeface="Helvetica now display"/>
                <a:cs typeface="Arial"/>
              </a:rPr>
              <a:t>Tip: </a:t>
            </a:r>
            <a:r>
              <a:rPr lang="es-AR" sz="1400" dirty="0">
                <a:latin typeface="Helvetica now display"/>
                <a:cs typeface="Arial"/>
              </a:rPr>
              <a:t>Ejemplo de agenda semanal para ajustar a las necesidades de cada familia y a los distintos hijos, con horarios más organizados de lunes a viernes y más libertad los fines de semana. Los horarios son orientativos, es posible empezar la rutina más tarde en caso de que resulte más adecuado para la familia.</a:t>
            </a:r>
          </a:p>
        </p:txBody>
      </p:sp>
      <p:pic>
        <p:nvPicPr>
          <p:cNvPr id="15" name="Imagen 14" descr="Imagen que contiene dibujo, luz&#10;&#10;Descripción generada automáticamente">
            <a:extLst>
              <a:ext uri="{FF2B5EF4-FFF2-40B4-BE49-F238E27FC236}">
                <a16:creationId xmlns:a16="http://schemas.microsoft.com/office/drawing/2014/main" id="{76AF8DCF-FB89-1742-A96E-C3AF8A8CBB69}"/>
              </a:ext>
            </a:extLst>
          </p:cNvPr>
          <p:cNvPicPr>
            <a:picLocks noChangeAspect="1"/>
          </p:cNvPicPr>
          <p:nvPr/>
        </p:nvPicPr>
        <p:blipFill>
          <a:blip r:embed="rId2"/>
          <a:stretch>
            <a:fillRect/>
          </a:stretch>
        </p:blipFill>
        <p:spPr>
          <a:xfrm>
            <a:off x="948792" y="625469"/>
            <a:ext cx="520700" cy="520700"/>
          </a:xfrm>
          <a:prstGeom prst="rect">
            <a:avLst/>
          </a:prstGeom>
        </p:spPr>
      </p:pic>
      <p:pic>
        <p:nvPicPr>
          <p:cNvPr id="16" name="Imagen 15">
            <a:extLst>
              <a:ext uri="{FF2B5EF4-FFF2-40B4-BE49-F238E27FC236}">
                <a16:creationId xmlns:a16="http://schemas.microsoft.com/office/drawing/2014/main" id="{CEF1C3DF-12CA-5545-9659-B4C649F8227B}"/>
              </a:ext>
            </a:extLst>
          </p:cNvPr>
          <p:cNvPicPr>
            <a:picLocks noChangeAspect="1"/>
          </p:cNvPicPr>
          <p:nvPr/>
        </p:nvPicPr>
        <p:blipFill>
          <a:blip r:embed="rId3"/>
          <a:srcRect/>
          <a:stretch/>
        </p:blipFill>
        <p:spPr>
          <a:xfrm>
            <a:off x="919764" y="3717529"/>
            <a:ext cx="520700" cy="520700"/>
          </a:xfrm>
          <a:prstGeom prst="rect">
            <a:avLst/>
          </a:prstGeom>
        </p:spPr>
      </p:pic>
      <p:grpSp>
        <p:nvGrpSpPr>
          <p:cNvPr id="75" name="Grupo 74">
            <a:extLst>
              <a:ext uri="{FF2B5EF4-FFF2-40B4-BE49-F238E27FC236}">
                <a16:creationId xmlns:a16="http://schemas.microsoft.com/office/drawing/2014/main" id="{1C0EFF33-6BC7-3144-B7B5-A562F1FBB71D}"/>
              </a:ext>
            </a:extLst>
          </p:cNvPr>
          <p:cNvGrpSpPr/>
          <p:nvPr/>
        </p:nvGrpSpPr>
        <p:grpSpPr>
          <a:xfrm>
            <a:off x="4593871" y="1499923"/>
            <a:ext cx="6649045" cy="4533745"/>
            <a:chOff x="4593871" y="1499923"/>
            <a:chExt cx="6649045" cy="4533745"/>
          </a:xfrm>
        </p:grpSpPr>
        <p:cxnSp>
          <p:nvCxnSpPr>
            <p:cNvPr id="6" name="Conector recto 5">
              <a:extLst>
                <a:ext uri="{FF2B5EF4-FFF2-40B4-BE49-F238E27FC236}">
                  <a16:creationId xmlns:a16="http://schemas.microsoft.com/office/drawing/2014/main" id="{1B4453B1-EC5C-3E45-B404-42AF2EEF3122}"/>
                </a:ext>
              </a:extLst>
            </p:cNvPr>
            <p:cNvCxnSpPr>
              <a:cxnSpLocks/>
            </p:cNvCxnSpPr>
            <p:nvPr/>
          </p:nvCxnSpPr>
          <p:spPr>
            <a:xfrm>
              <a:off x="4593871" y="1589414"/>
              <a:ext cx="6649045" cy="0"/>
            </a:xfrm>
            <a:prstGeom prst="line">
              <a:avLst/>
            </a:prstGeom>
            <a:ln>
              <a:solidFill>
                <a:srgbClr val="EB6619"/>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47599B4E-6412-C64F-881E-C93DB8B1D112}"/>
                </a:ext>
              </a:extLst>
            </p:cNvPr>
            <p:cNvSpPr/>
            <p:nvPr/>
          </p:nvSpPr>
          <p:spPr>
            <a:xfrm>
              <a:off x="4685989" y="1903340"/>
              <a:ext cx="645770" cy="317716"/>
            </a:xfrm>
            <a:prstGeom prst="rect">
              <a:avLst/>
            </a:prstGeom>
          </p:spPr>
          <p:txBody>
            <a:bodyPr wrap="square" lIns="0" tIns="0" rIns="0" bIns="0">
              <a:spAutoFit/>
            </a:bodyPr>
            <a:lstStyle/>
            <a:p>
              <a:pPr>
                <a:lnSpc>
                  <a:spcPct val="250000"/>
                </a:lnSpc>
              </a:pPr>
              <a:r>
                <a:rPr lang="es-AR" sz="1000" dirty="0">
                  <a:latin typeface="Arial" panose="020B0604020202020204" pitchFamily="34" charset="0"/>
                  <a:cs typeface="Arial" panose="020B0604020202020204" pitchFamily="34" charset="0"/>
                </a:rPr>
                <a:t>9 a 10</a:t>
              </a:r>
            </a:p>
          </p:txBody>
        </p:sp>
        <p:cxnSp>
          <p:nvCxnSpPr>
            <p:cNvPr id="19" name="Conector recto 18">
              <a:extLst>
                <a:ext uri="{FF2B5EF4-FFF2-40B4-BE49-F238E27FC236}">
                  <a16:creationId xmlns:a16="http://schemas.microsoft.com/office/drawing/2014/main" id="{6C152A1B-AC10-AA48-A3BB-A3F7E2334601}"/>
                </a:ext>
              </a:extLst>
            </p:cNvPr>
            <p:cNvCxnSpPr>
              <a:cxnSpLocks/>
            </p:cNvCxnSpPr>
            <p:nvPr/>
          </p:nvCxnSpPr>
          <p:spPr>
            <a:xfrm>
              <a:off x="4593871" y="1912144"/>
              <a:ext cx="6649045" cy="0"/>
            </a:xfrm>
            <a:prstGeom prst="line">
              <a:avLst/>
            </a:prstGeom>
            <a:ln>
              <a:solidFill>
                <a:srgbClr val="EB6619"/>
              </a:solidFill>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73EFC587-520A-6E4B-8FB9-6A468470704D}"/>
                </a:ext>
              </a:extLst>
            </p:cNvPr>
            <p:cNvCxnSpPr>
              <a:cxnSpLocks/>
            </p:cNvCxnSpPr>
            <p:nvPr/>
          </p:nvCxnSpPr>
          <p:spPr>
            <a:xfrm>
              <a:off x="4593871" y="2349174"/>
              <a:ext cx="6649045" cy="0"/>
            </a:xfrm>
            <a:prstGeom prst="line">
              <a:avLst/>
            </a:prstGeom>
            <a:ln>
              <a:solidFill>
                <a:srgbClr val="EB6619"/>
              </a:solidFill>
            </a:ln>
          </p:spPr>
          <p:style>
            <a:lnRef idx="1">
              <a:schemeClr val="accent1"/>
            </a:lnRef>
            <a:fillRef idx="0">
              <a:schemeClr val="accent1"/>
            </a:fillRef>
            <a:effectRef idx="0">
              <a:schemeClr val="accent1"/>
            </a:effectRef>
            <a:fontRef idx="minor">
              <a:schemeClr val="tx1"/>
            </a:fontRef>
          </p:style>
        </p:cxnSp>
        <p:grpSp>
          <p:nvGrpSpPr>
            <p:cNvPr id="18" name="Grupo 17">
              <a:extLst>
                <a:ext uri="{FF2B5EF4-FFF2-40B4-BE49-F238E27FC236}">
                  <a16:creationId xmlns:a16="http://schemas.microsoft.com/office/drawing/2014/main" id="{DD7CDBCB-2249-3940-ACB9-C619EC9599CA}"/>
                </a:ext>
              </a:extLst>
            </p:cNvPr>
            <p:cNvGrpSpPr/>
            <p:nvPr/>
          </p:nvGrpSpPr>
          <p:grpSpPr>
            <a:xfrm>
              <a:off x="4593871" y="2752586"/>
              <a:ext cx="6649045" cy="3281082"/>
              <a:chOff x="4593871" y="2752586"/>
              <a:chExt cx="9847120" cy="3281082"/>
            </a:xfrm>
          </p:grpSpPr>
          <p:cxnSp>
            <p:nvCxnSpPr>
              <p:cNvPr id="22" name="Conector recto 21">
                <a:extLst>
                  <a:ext uri="{FF2B5EF4-FFF2-40B4-BE49-F238E27FC236}">
                    <a16:creationId xmlns:a16="http://schemas.microsoft.com/office/drawing/2014/main" id="{C6716029-8208-314E-9980-EF7E1BB600F0}"/>
                  </a:ext>
                </a:extLst>
              </p:cNvPr>
              <p:cNvCxnSpPr>
                <a:cxnSpLocks/>
              </p:cNvCxnSpPr>
              <p:nvPr/>
            </p:nvCxnSpPr>
            <p:spPr>
              <a:xfrm>
                <a:off x="4593871" y="2752586"/>
                <a:ext cx="6649045" cy="0"/>
              </a:xfrm>
              <a:prstGeom prst="line">
                <a:avLst/>
              </a:prstGeom>
              <a:ln>
                <a:solidFill>
                  <a:srgbClr val="EB6619"/>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9A0A7B2C-E96B-6E43-863E-4CC00CECF543}"/>
                  </a:ext>
                </a:extLst>
              </p:cNvPr>
              <p:cNvCxnSpPr>
                <a:cxnSpLocks/>
              </p:cNvCxnSpPr>
              <p:nvPr/>
            </p:nvCxnSpPr>
            <p:spPr>
              <a:xfrm>
                <a:off x="4593871" y="3155998"/>
                <a:ext cx="6649045" cy="0"/>
              </a:xfrm>
              <a:prstGeom prst="line">
                <a:avLst/>
              </a:prstGeom>
              <a:ln>
                <a:solidFill>
                  <a:srgbClr val="EB6619"/>
                </a:solidFill>
              </a:ln>
            </p:spPr>
            <p:style>
              <a:lnRef idx="1">
                <a:schemeClr val="accent1"/>
              </a:lnRef>
              <a:fillRef idx="0">
                <a:schemeClr val="accent1"/>
              </a:fillRef>
              <a:effectRef idx="0">
                <a:schemeClr val="accent1"/>
              </a:effectRef>
              <a:fontRef idx="minor">
                <a:schemeClr val="tx1"/>
              </a:fontRef>
            </p:style>
          </p:cxnSp>
          <p:cxnSp>
            <p:nvCxnSpPr>
              <p:cNvPr id="24" name="Conector recto 23">
                <a:extLst>
                  <a:ext uri="{FF2B5EF4-FFF2-40B4-BE49-F238E27FC236}">
                    <a16:creationId xmlns:a16="http://schemas.microsoft.com/office/drawing/2014/main" id="{B5BC2104-566E-654F-84E7-D89C9AE23CFF}"/>
                  </a:ext>
                </a:extLst>
              </p:cNvPr>
              <p:cNvCxnSpPr>
                <a:cxnSpLocks/>
              </p:cNvCxnSpPr>
              <p:nvPr/>
            </p:nvCxnSpPr>
            <p:spPr>
              <a:xfrm>
                <a:off x="4593871" y="3566133"/>
                <a:ext cx="6649045" cy="0"/>
              </a:xfrm>
              <a:prstGeom prst="line">
                <a:avLst/>
              </a:prstGeom>
              <a:ln>
                <a:solidFill>
                  <a:srgbClr val="EB6619"/>
                </a:solidFill>
              </a:ln>
            </p:spPr>
            <p:style>
              <a:lnRef idx="1">
                <a:schemeClr val="accent1"/>
              </a:lnRef>
              <a:fillRef idx="0">
                <a:schemeClr val="accent1"/>
              </a:fillRef>
              <a:effectRef idx="0">
                <a:schemeClr val="accent1"/>
              </a:effectRef>
              <a:fontRef idx="minor">
                <a:schemeClr val="tx1"/>
              </a:fontRef>
            </p:style>
          </p:cxnSp>
          <p:cxnSp>
            <p:nvCxnSpPr>
              <p:cNvPr id="25" name="Conector recto 24">
                <a:extLst>
                  <a:ext uri="{FF2B5EF4-FFF2-40B4-BE49-F238E27FC236}">
                    <a16:creationId xmlns:a16="http://schemas.microsoft.com/office/drawing/2014/main" id="{E011552C-2E04-9641-9C96-9CAB5D541F33}"/>
                  </a:ext>
                </a:extLst>
              </p:cNvPr>
              <p:cNvCxnSpPr>
                <a:cxnSpLocks/>
              </p:cNvCxnSpPr>
              <p:nvPr/>
            </p:nvCxnSpPr>
            <p:spPr>
              <a:xfrm>
                <a:off x="4593871" y="4984797"/>
                <a:ext cx="6649045" cy="0"/>
              </a:xfrm>
              <a:prstGeom prst="line">
                <a:avLst/>
              </a:prstGeom>
              <a:ln>
                <a:solidFill>
                  <a:srgbClr val="EB6619"/>
                </a:solidFill>
              </a:ln>
            </p:spPr>
            <p:style>
              <a:lnRef idx="1">
                <a:schemeClr val="accent1"/>
              </a:lnRef>
              <a:fillRef idx="0">
                <a:schemeClr val="accent1"/>
              </a:fillRef>
              <a:effectRef idx="0">
                <a:schemeClr val="accent1"/>
              </a:effectRef>
              <a:fontRef idx="minor">
                <a:schemeClr val="tx1"/>
              </a:fontRef>
            </p:style>
          </p:cxnSp>
          <p:cxnSp>
            <p:nvCxnSpPr>
              <p:cNvPr id="26" name="Conector recto 25">
                <a:extLst>
                  <a:ext uri="{FF2B5EF4-FFF2-40B4-BE49-F238E27FC236}">
                    <a16:creationId xmlns:a16="http://schemas.microsoft.com/office/drawing/2014/main" id="{4D166519-2227-4445-AF32-9B9A98E48247}"/>
                  </a:ext>
                </a:extLst>
              </p:cNvPr>
              <p:cNvCxnSpPr>
                <a:cxnSpLocks/>
              </p:cNvCxnSpPr>
              <p:nvPr/>
            </p:nvCxnSpPr>
            <p:spPr>
              <a:xfrm>
                <a:off x="4593871" y="5610086"/>
                <a:ext cx="6649045" cy="0"/>
              </a:xfrm>
              <a:prstGeom prst="line">
                <a:avLst/>
              </a:prstGeom>
              <a:ln>
                <a:solidFill>
                  <a:srgbClr val="EB6619"/>
                </a:solidFill>
              </a:ln>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B14551AA-C340-914D-8AAF-33752F06B6BD}"/>
                  </a:ext>
                </a:extLst>
              </p:cNvPr>
              <p:cNvCxnSpPr>
                <a:cxnSpLocks/>
              </p:cNvCxnSpPr>
              <p:nvPr/>
            </p:nvCxnSpPr>
            <p:spPr>
              <a:xfrm>
                <a:off x="4593871" y="6033668"/>
                <a:ext cx="9847120" cy="0"/>
              </a:xfrm>
              <a:prstGeom prst="line">
                <a:avLst/>
              </a:prstGeom>
              <a:ln>
                <a:solidFill>
                  <a:srgbClr val="EB6619"/>
                </a:solidFill>
              </a:ln>
            </p:spPr>
            <p:style>
              <a:lnRef idx="1">
                <a:schemeClr val="accent1"/>
              </a:lnRef>
              <a:fillRef idx="0">
                <a:schemeClr val="accent1"/>
              </a:fillRef>
              <a:effectRef idx="0">
                <a:schemeClr val="accent1"/>
              </a:effectRef>
              <a:fontRef idx="minor">
                <a:schemeClr val="tx1"/>
              </a:fontRef>
            </p:style>
          </p:cxnSp>
        </p:grpSp>
        <p:sp>
          <p:nvSpPr>
            <p:cNvPr id="28" name="Rectángulo 27">
              <a:extLst>
                <a:ext uri="{FF2B5EF4-FFF2-40B4-BE49-F238E27FC236}">
                  <a16:creationId xmlns:a16="http://schemas.microsoft.com/office/drawing/2014/main" id="{D8AA4B05-A156-D54B-BC83-989556995E7D}"/>
                </a:ext>
              </a:extLst>
            </p:cNvPr>
            <p:cNvSpPr/>
            <p:nvPr/>
          </p:nvSpPr>
          <p:spPr>
            <a:xfrm>
              <a:off x="4685989" y="2453913"/>
              <a:ext cx="645770" cy="153888"/>
            </a:xfrm>
            <a:prstGeom prst="rect">
              <a:avLst/>
            </a:prstGeom>
          </p:spPr>
          <p:txBody>
            <a:bodyPr wrap="square" lIns="0" tIns="0" rIns="0" bIns="0">
              <a:spAutoFit/>
            </a:bodyPr>
            <a:lstStyle/>
            <a:p>
              <a:r>
                <a:rPr lang="es-AR" sz="1000" dirty="0">
                  <a:latin typeface="Arial" panose="020B0604020202020204" pitchFamily="34" charset="0"/>
                  <a:cs typeface="Arial" panose="020B0604020202020204" pitchFamily="34" charset="0"/>
                </a:rPr>
                <a:t>10 a 12</a:t>
              </a:r>
            </a:p>
          </p:txBody>
        </p:sp>
        <p:sp>
          <p:nvSpPr>
            <p:cNvPr id="34" name="Rectángulo 33">
              <a:extLst>
                <a:ext uri="{FF2B5EF4-FFF2-40B4-BE49-F238E27FC236}">
                  <a16:creationId xmlns:a16="http://schemas.microsoft.com/office/drawing/2014/main" id="{15F8E569-E6E3-6948-BB90-DF4A039E00AA}"/>
                </a:ext>
              </a:extLst>
            </p:cNvPr>
            <p:cNvSpPr/>
            <p:nvPr/>
          </p:nvSpPr>
          <p:spPr>
            <a:xfrm>
              <a:off x="5593666" y="1499923"/>
              <a:ext cx="502334" cy="317716"/>
            </a:xfrm>
            <a:prstGeom prst="rect">
              <a:avLst/>
            </a:prstGeom>
          </p:spPr>
          <p:txBody>
            <a:bodyPr wrap="none" lIns="0" tIns="0" rIns="0" bIns="0">
              <a:noAutofit/>
            </a:bodyPr>
            <a:lstStyle/>
            <a:p>
              <a:pPr>
                <a:lnSpc>
                  <a:spcPct val="250000"/>
                </a:lnSpc>
              </a:pPr>
              <a:r>
                <a:rPr lang="es-AR" sz="1000" dirty="0">
                  <a:latin typeface="Arial" panose="020B0604020202020204" pitchFamily="34" charset="0"/>
                  <a:cs typeface="Arial" panose="020B0604020202020204" pitchFamily="34" charset="0"/>
                </a:rPr>
                <a:t>Lunes</a:t>
              </a:r>
            </a:p>
          </p:txBody>
        </p:sp>
        <p:sp>
          <p:nvSpPr>
            <p:cNvPr id="36" name="Rectángulo 35">
              <a:extLst>
                <a:ext uri="{FF2B5EF4-FFF2-40B4-BE49-F238E27FC236}">
                  <a16:creationId xmlns:a16="http://schemas.microsoft.com/office/drawing/2014/main" id="{796C766F-D763-8A49-8A92-86187AF7982A}"/>
                </a:ext>
              </a:extLst>
            </p:cNvPr>
            <p:cNvSpPr/>
            <p:nvPr/>
          </p:nvSpPr>
          <p:spPr>
            <a:xfrm>
              <a:off x="6252572" y="1499923"/>
              <a:ext cx="502334" cy="317716"/>
            </a:xfrm>
            <a:prstGeom prst="rect">
              <a:avLst/>
            </a:prstGeom>
          </p:spPr>
          <p:txBody>
            <a:bodyPr wrap="none" lIns="0" tIns="0" rIns="0" bIns="0">
              <a:noAutofit/>
            </a:bodyPr>
            <a:lstStyle/>
            <a:p>
              <a:pPr>
                <a:lnSpc>
                  <a:spcPct val="250000"/>
                </a:lnSpc>
              </a:pPr>
              <a:r>
                <a:rPr lang="es-AR" sz="1000" dirty="0">
                  <a:latin typeface="Arial" panose="020B0604020202020204" pitchFamily="34" charset="0"/>
                  <a:cs typeface="Arial" panose="020B0604020202020204" pitchFamily="34" charset="0"/>
                </a:rPr>
                <a:t>Martes</a:t>
              </a:r>
            </a:p>
          </p:txBody>
        </p:sp>
        <p:sp>
          <p:nvSpPr>
            <p:cNvPr id="41" name="Rectángulo 40">
              <a:extLst>
                <a:ext uri="{FF2B5EF4-FFF2-40B4-BE49-F238E27FC236}">
                  <a16:creationId xmlns:a16="http://schemas.microsoft.com/office/drawing/2014/main" id="{BA36DAD7-DFC1-AA41-9864-34284E3FAA84}"/>
                </a:ext>
              </a:extLst>
            </p:cNvPr>
            <p:cNvSpPr/>
            <p:nvPr/>
          </p:nvSpPr>
          <p:spPr>
            <a:xfrm>
              <a:off x="6884584" y="1499923"/>
              <a:ext cx="548227" cy="317716"/>
            </a:xfrm>
            <a:prstGeom prst="rect">
              <a:avLst/>
            </a:prstGeom>
          </p:spPr>
          <p:txBody>
            <a:bodyPr wrap="none" lIns="0" tIns="0" rIns="0" bIns="0">
              <a:spAutoFit/>
            </a:bodyPr>
            <a:lstStyle/>
            <a:p>
              <a:pPr>
                <a:lnSpc>
                  <a:spcPct val="250000"/>
                </a:lnSpc>
              </a:pPr>
              <a:r>
                <a:rPr lang="es-AR" sz="1000" dirty="0">
                  <a:latin typeface="Arial" panose="020B0604020202020204" pitchFamily="34" charset="0"/>
                  <a:cs typeface="Arial" panose="020B0604020202020204" pitchFamily="34" charset="0"/>
                </a:rPr>
                <a:t>Miércoles</a:t>
              </a:r>
            </a:p>
          </p:txBody>
        </p:sp>
        <p:sp>
          <p:nvSpPr>
            <p:cNvPr id="44" name="Rectángulo 43">
              <a:extLst>
                <a:ext uri="{FF2B5EF4-FFF2-40B4-BE49-F238E27FC236}">
                  <a16:creationId xmlns:a16="http://schemas.microsoft.com/office/drawing/2014/main" id="{E43922BD-99B0-7446-A296-F68EEA3AEBB3}"/>
                </a:ext>
              </a:extLst>
            </p:cNvPr>
            <p:cNvSpPr/>
            <p:nvPr/>
          </p:nvSpPr>
          <p:spPr>
            <a:xfrm>
              <a:off x="7604002" y="1499923"/>
              <a:ext cx="502334" cy="317716"/>
            </a:xfrm>
            <a:prstGeom prst="rect">
              <a:avLst/>
            </a:prstGeom>
          </p:spPr>
          <p:txBody>
            <a:bodyPr wrap="none" lIns="0" tIns="0" rIns="0" bIns="0">
              <a:noAutofit/>
            </a:bodyPr>
            <a:lstStyle/>
            <a:p>
              <a:pPr>
                <a:lnSpc>
                  <a:spcPct val="250000"/>
                </a:lnSpc>
              </a:pPr>
              <a:r>
                <a:rPr lang="es-AR" sz="1000" dirty="0">
                  <a:latin typeface="Arial" panose="020B0604020202020204" pitchFamily="34" charset="0"/>
                  <a:cs typeface="Arial" panose="020B0604020202020204" pitchFamily="34" charset="0"/>
                </a:rPr>
                <a:t>Jueves</a:t>
              </a:r>
            </a:p>
          </p:txBody>
        </p:sp>
        <p:sp>
          <p:nvSpPr>
            <p:cNvPr id="45" name="Rectángulo 44">
              <a:extLst>
                <a:ext uri="{FF2B5EF4-FFF2-40B4-BE49-F238E27FC236}">
                  <a16:creationId xmlns:a16="http://schemas.microsoft.com/office/drawing/2014/main" id="{A4315FA8-626D-2645-8400-4CC430E71848}"/>
                </a:ext>
              </a:extLst>
            </p:cNvPr>
            <p:cNvSpPr/>
            <p:nvPr/>
          </p:nvSpPr>
          <p:spPr>
            <a:xfrm>
              <a:off x="8330143" y="1499923"/>
              <a:ext cx="502334" cy="317716"/>
            </a:xfrm>
            <a:prstGeom prst="rect">
              <a:avLst/>
            </a:prstGeom>
          </p:spPr>
          <p:txBody>
            <a:bodyPr wrap="none" lIns="0" tIns="0" rIns="0" bIns="0">
              <a:noAutofit/>
            </a:bodyPr>
            <a:lstStyle/>
            <a:p>
              <a:pPr>
                <a:lnSpc>
                  <a:spcPct val="250000"/>
                </a:lnSpc>
              </a:pPr>
              <a:r>
                <a:rPr lang="es-AR" sz="1000" dirty="0">
                  <a:latin typeface="Arial" panose="020B0604020202020204" pitchFamily="34" charset="0"/>
                  <a:cs typeface="Arial" panose="020B0604020202020204" pitchFamily="34" charset="0"/>
                </a:rPr>
                <a:t>Viernes</a:t>
              </a:r>
            </a:p>
          </p:txBody>
        </p:sp>
        <p:sp>
          <p:nvSpPr>
            <p:cNvPr id="46" name="Rectángulo 45">
              <a:extLst>
                <a:ext uri="{FF2B5EF4-FFF2-40B4-BE49-F238E27FC236}">
                  <a16:creationId xmlns:a16="http://schemas.microsoft.com/office/drawing/2014/main" id="{E100DAA8-6371-3242-8D28-F04E1E4E2EF6}"/>
                </a:ext>
              </a:extLst>
            </p:cNvPr>
            <p:cNvSpPr/>
            <p:nvPr/>
          </p:nvSpPr>
          <p:spPr>
            <a:xfrm>
              <a:off x="9244543" y="1499923"/>
              <a:ext cx="843180" cy="317716"/>
            </a:xfrm>
            <a:prstGeom prst="rect">
              <a:avLst/>
            </a:prstGeom>
          </p:spPr>
          <p:txBody>
            <a:bodyPr wrap="none" lIns="0" tIns="0" rIns="0" bIns="0">
              <a:spAutoFit/>
            </a:bodyPr>
            <a:lstStyle/>
            <a:p>
              <a:pPr>
                <a:lnSpc>
                  <a:spcPct val="250000"/>
                </a:lnSpc>
              </a:pPr>
              <a:r>
                <a:rPr lang="es-AR" sz="1000" dirty="0">
                  <a:latin typeface="Arial" panose="020B0604020202020204" pitchFamily="34" charset="0"/>
                  <a:cs typeface="Arial" panose="020B0604020202020204" pitchFamily="34" charset="0"/>
                </a:rPr>
                <a:t>Fin de semana</a:t>
              </a:r>
            </a:p>
          </p:txBody>
        </p:sp>
        <p:sp>
          <p:nvSpPr>
            <p:cNvPr id="47" name="Rectángulo 46">
              <a:extLst>
                <a:ext uri="{FF2B5EF4-FFF2-40B4-BE49-F238E27FC236}">
                  <a16:creationId xmlns:a16="http://schemas.microsoft.com/office/drawing/2014/main" id="{585CB62D-073A-AB44-AF67-81EBA6710871}"/>
                </a:ext>
              </a:extLst>
            </p:cNvPr>
            <p:cNvSpPr/>
            <p:nvPr/>
          </p:nvSpPr>
          <p:spPr>
            <a:xfrm>
              <a:off x="9244543" y="2611222"/>
              <a:ext cx="1822386" cy="2481770"/>
            </a:xfrm>
            <a:prstGeom prst="rect">
              <a:avLst/>
            </a:prstGeom>
          </p:spPr>
          <p:txBody>
            <a:bodyPr wrap="square" lIns="0" tIns="0" rIns="0" bIns="0">
              <a:spAutoFit/>
            </a:bodyPr>
            <a:lstStyle/>
            <a:p>
              <a:pPr>
                <a:lnSpc>
                  <a:spcPts val="1500"/>
                </a:lnSpc>
              </a:pPr>
              <a:r>
                <a:rPr lang="es-AR" sz="1000" dirty="0">
                  <a:latin typeface="Arial" panose="020B0604020202020204" pitchFamily="34" charset="0"/>
                  <a:cs typeface="Arial" panose="020B0604020202020204" pitchFamily="34" charset="0"/>
                </a:rPr>
                <a:t>Ocio, descanso, entretenimiento combinando momentos en familia y momentos </a:t>
              </a:r>
              <a:r>
                <a:rPr lang="es-AR" sz="1000" dirty="0">
                  <a:solidFill>
                    <a:srgbClr val="000000"/>
                  </a:solidFill>
                  <a:latin typeface="Arial" panose="020B0604020202020204" pitchFamily="34" charset="0"/>
                </a:rPr>
                <a:t>solos, </a:t>
              </a:r>
              <a:r>
                <a:rPr lang="es-AR" sz="1000" dirty="0">
                  <a:latin typeface="Arial" panose="020B0604020202020204" pitchFamily="34" charset="0"/>
                  <a:cs typeface="Arial" panose="020B0604020202020204" pitchFamily="34" charset="0"/>
                </a:rPr>
                <a:t>dependiendo de las edades de los hijos</a:t>
              </a:r>
            </a:p>
            <a:p>
              <a:pPr>
                <a:lnSpc>
                  <a:spcPts val="1500"/>
                </a:lnSpc>
              </a:pPr>
              <a:br>
                <a:rPr lang="es-AR" sz="1000" dirty="0">
                  <a:latin typeface="Arial" panose="020B0604020202020204" pitchFamily="34" charset="0"/>
                  <a:cs typeface="Arial" panose="020B0604020202020204" pitchFamily="34" charset="0"/>
                </a:rPr>
              </a:br>
              <a:r>
                <a:rPr lang="es-AR" sz="1000" dirty="0">
                  <a:latin typeface="Arial" panose="020B0604020202020204" pitchFamily="34" charset="0"/>
                  <a:cs typeface="Arial" panose="020B0604020202020204" pitchFamily="34" charset="0"/>
                </a:rPr>
                <a:t>Televisión, ver películas, hacer ejercicio, jugar a juegos de mesa, leer, conversar a distancia con amigos u otros integrantes de la familia que no viven con nosotros, hacer tareas del hogar, etc.</a:t>
              </a:r>
            </a:p>
          </p:txBody>
        </p:sp>
        <p:sp>
          <p:nvSpPr>
            <p:cNvPr id="49" name="Rectángulo 48">
              <a:extLst>
                <a:ext uri="{FF2B5EF4-FFF2-40B4-BE49-F238E27FC236}">
                  <a16:creationId xmlns:a16="http://schemas.microsoft.com/office/drawing/2014/main" id="{84A2CF30-5C5F-D049-8667-73F2503BE7FC}"/>
                </a:ext>
              </a:extLst>
            </p:cNvPr>
            <p:cNvSpPr/>
            <p:nvPr/>
          </p:nvSpPr>
          <p:spPr>
            <a:xfrm>
              <a:off x="5586943" y="2032999"/>
              <a:ext cx="3113304" cy="153888"/>
            </a:xfrm>
            <a:prstGeom prst="rect">
              <a:avLst/>
            </a:prstGeom>
          </p:spPr>
          <p:txBody>
            <a:bodyPr wrap="square" lIns="0" tIns="0" rIns="0" bIns="0">
              <a:spAutoFit/>
            </a:bodyPr>
            <a:lstStyle/>
            <a:p>
              <a:r>
                <a:rPr lang="es-AR" sz="1000" dirty="0">
                  <a:latin typeface="Arial" panose="020B0604020202020204" pitchFamily="34" charset="0"/>
                  <a:cs typeface="Arial" panose="020B0604020202020204" pitchFamily="34" charset="0"/>
                </a:rPr>
                <a:t>Desayuno, vestirse, prepararse para empezar el día</a:t>
              </a:r>
            </a:p>
          </p:txBody>
        </p:sp>
        <p:sp>
          <p:nvSpPr>
            <p:cNvPr id="57" name="Rectángulo 56">
              <a:extLst>
                <a:ext uri="{FF2B5EF4-FFF2-40B4-BE49-F238E27FC236}">
                  <a16:creationId xmlns:a16="http://schemas.microsoft.com/office/drawing/2014/main" id="{BB9A15AB-5870-2A4E-8706-FC55C690D65C}"/>
                </a:ext>
              </a:extLst>
            </p:cNvPr>
            <p:cNvSpPr/>
            <p:nvPr/>
          </p:nvSpPr>
          <p:spPr>
            <a:xfrm>
              <a:off x="5586943" y="2453913"/>
              <a:ext cx="3113304" cy="153888"/>
            </a:xfrm>
            <a:prstGeom prst="rect">
              <a:avLst/>
            </a:prstGeom>
          </p:spPr>
          <p:txBody>
            <a:bodyPr wrap="square" lIns="0" tIns="0" rIns="0" bIns="0">
              <a:spAutoFit/>
            </a:bodyPr>
            <a:lstStyle/>
            <a:p>
              <a:r>
                <a:rPr lang="es-AR" sz="1000" dirty="0">
                  <a:latin typeface="Arial" panose="020B0604020202020204" pitchFamily="34" charset="0"/>
                  <a:cs typeface="Arial" panose="020B0604020202020204" pitchFamily="34" charset="0"/>
                </a:rPr>
                <a:t>Tareas escolares (con descanso en el medio)</a:t>
              </a:r>
            </a:p>
          </p:txBody>
        </p:sp>
        <p:sp>
          <p:nvSpPr>
            <p:cNvPr id="60" name="Rectángulo 59">
              <a:extLst>
                <a:ext uri="{FF2B5EF4-FFF2-40B4-BE49-F238E27FC236}">
                  <a16:creationId xmlns:a16="http://schemas.microsoft.com/office/drawing/2014/main" id="{667D8B36-D278-6E44-8BBB-FC169250A2F8}"/>
                </a:ext>
              </a:extLst>
            </p:cNvPr>
            <p:cNvSpPr/>
            <p:nvPr/>
          </p:nvSpPr>
          <p:spPr>
            <a:xfrm>
              <a:off x="4685989" y="2874167"/>
              <a:ext cx="645770" cy="153888"/>
            </a:xfrm>
            <a:prstGeom prst="rect">
              <a:avLst/>
            </a:prstGeom>
          </p:spPr>
          <p:txBody>
            <a:bodyPr wrap="square" lIns="0" tIns="0" rIns="0" bIns="0">
              <a:spAutoFit/>
            </a:bodyPr>
            <a:lstStyle/>
            <a:p>
              <a:r>
                <a:rPr lang="es-AR" sz="1000" dirty="0">
                  <a:latin typeface="Arial" panose="020B0604020202020204" pitchFamily="34" charset="0"/>
                  <a:cs typeface="Arial" panose="020B0604020202020204" pitchFamily="34" charset="0"/>
                </a:rPr>
                <a:t>12 a 13</a:t>
              </a:r>
            </a:p>
          </p:txBody>
        </p:sp>
        <p:sp>
          <p:nvSpPr>
            <p:cNvPr id="61" name="Rectángulo 60">
              <a:extLst>
                <a:ext uri="{FF2B5EF4-FFF2-40B4-BE49-F238E27FC236}">
                  <a16:creationId xmlns:a16="http://schemas.microsoft.com/office/drawing/2014/main" id="{D1386A92-C9BC-A74F-919E-E1A361D61E69}"/>
                </a:ext>
              </a:extLst>
            </p:cNvPr>
            <p:cNvSpPr/>
            <p:nvPr/>
          </p:nvSpPr>
          <p:spPr>
            <a:xfrm>
              <a:off x="5586943" y="2874167"/>
              <a:ext cx="3113304" cy="153888"/>
            </a:xfrm>
            <a:prstGeom prst="rect">
              <a:avLst/>
            </a:prstGeom>
          </p:spPr>
          <p:txBody>
            <a:bodyPr wrap="square" lIns="0" tIns="0" rIns="0" bIns="0">
              <a:spAutoFit/>
            </a:bodyPr>
            <a:lstStyle/>
            <a:p>
              <a:r>
                <a:rPr lang="es-AR" sz="1000" dirty="0">
                  <a:latin typeface="Arial" panose="020B0604020202020204" pitchFamily="34" charset="0"/>
                  <a:cs typeface="Arial" panose="020B0604020202020204" pitchFamily="34" charset="0"/>
                </a:rPr>
                <a:t>Tiempo libre y tareas del hogar</a:t>
              </a:r>
            </a:p>
          </p:txBody>
        </p:sp>
        <p:sp>
          <p:nvSpPr>
            <p:cNvPr id="62" name="Rectángulo 61">
              <a:extLst>
                <a:ext uri="{FF2B5EF4-FFF2-40B4-BE49-F238E27FC236}">
                  <a16:creationId xmlns:a16="http://schemas.microsoft.com/office/drawing/2014/main" id="{1744E655-478A-FB47-82D3-DA06C2380175}"/>
                </a:ext>
              </a:extLst>
            </p:cNvPr>
            <p:cNvSpPr/>
            <p:nvPr/>
          </p:nvSpPr>
          <p:spPr>
            <a:xfrm>
              <a:off x="4685989" y="3280567"/>
              <a:ext cx="645770" cy="153888"/>
            </a:xfrm>
            <a:prstGeom prst="rect">
              <a:avLst/>
            </a:prstGeom>
          </p:spPr>
          <p:txBody>
            <a:bodyPr wrap="square" lIns="0" tIns="0" rIns="0" bIns="0">
              <a:spAutoFit/>
            </a:bodyPr>
            <a:lstStyle/>
            <a:p>
              <a:r>
                <a:rPr lang="es-AR" sz="1000" dirty="0">
                  <a:latin typeface="Arial" panose="020B0604020202020204" pitchFamily="34" charset="0"/>
                  <a:cs typeface="Arial" panose="020B0604020202020204" pitchFamily="34" charset="0"/>
                </a:rPr>
                <a:t>13 a 14</a:t>
              </a:r>
            </a:p>
          </p:txBody>
        </p:sp>
        <p:sp>
          <p:nvSpPr>
            <p:cNvPr id="63" name="Rectángulo 62">
              <a:extLst>
                <a:ext uri="{FF2B5EF4-FFF2-40B4-BE49-F238E27FC236}">
                  <a16:creationId xmlns:a16="http://schemas.microsoft.com/office/drawing/2014/main" id="{78A2EBC7-CBCF-A344-B212-CF73A08D610D}"/>
                </a:ext>
              </a:extLst>
            </p:cNvPr>
            <p:cNvSpPr/>
            <p:nvPr/>
          </p:nvSpPr>
          <p:spPr>
            <a:xfrm>
              <a:off x="5586943" y="3280567"/>
              <a:ext cx="3113304" cy="153888"/>
            </a:xfrm>
            <a:prstGeom prst="rect">
              <a:avLst/>
            </a:prstGeom>
          </p:spPr>
          <p:txBody>
            <a:bodyPr wrap="square" lIns="0" tIns="0" rIns="0" bIns="0">
              <a:spAutoFit/>
            </a:bodyPr>
            <a:lstStyle/>
            <a:p>
              <a:r>
                <a:rPr lang="es-AR" sz="1000" dirty="0">
                  <a:latin typeface="Arial" panose="020B0604020202020204" pitchFamily="34" charset="0"/>
                  <a:cs typeface="Arial" panose="020B0604020202020204" pitchFamily="34" charset="0"/>
                </a:rPr>
                <a:t>Almuerzo</a:t>
              </a:r>
            </a:p>
          </p:txBody>
        </p:sp>
        <p:sp>
          <p:nvSpPr>
            <p:cNvPr id="64" name="Rectángulo 63">
              <a:extLst>
                <a:ext uri="{FF2B5EF4-FFF2-40B4-BE49-F238E27FC236}">
                  <a16:creationId xmlns:a16="http://schemas.microsoft.com/office/drawing/2014/main" id="{CCAB7282-2C2C-8D41-BAB0-2E29E8E04AD9}"/>
                </a:ext>
              </a:extLst>
            </p:cNvPr>
            <p:cNvSpPr/>
            <p:nvPr/>
          </p:nvSpPr>
          <p:spPr>
            <a:xfrm>
              <a:off x="4685989" y="3686967"/>
              <a:ext cx="645770" cy="153888"/>
            </a:xfrm>
            <a:prstGeom prst="rect">
              <a:avLst/>
            </a:prstGeom>
          </p:spPr>
          <p:txBody>
            <a:bodyPr wrap="square" lIns="0" tIns="0" rIns="0" bIns="0">
              <a:spAutoFit/>
            </a:bodyPr>
            <a:lstStyle/>
            <a:p>
              <a:r>
                <a:rPr lang="es-AR" sz="1000" dirty="0">
                  <a:latin typeface="Arial" panose="020B0604020202020204" pitchFamily="34" charset="0"/>
                  <a:cs typeface="Arial" panose="020B0604020202020204" pitchFamily="34" charset="0"/>
                </a:rPr>
                <a:t>14 a 16</a:t>
              </a:r>
            </a:p>
          </p:txBody>
        </p:sp>
        <p:sp>
          <p:nvSpPr>
            <p:cNvPr id="65" name="Rectángulo 64">
              <a:extLst>
                <a:ext uri="{FF2B5EF4-FFF2-40B4-BE49-F238E27FC236}">
                  <a16:creationId xmlns:a16="http://schemas.microsoft.com/office/drawing/2014/main" id="{BDC3C1BF-0174-A34F-9C24-EF34B914D02D}"/>
                </a:ext>
              </a:extLst>
            </p:cNvPr>
            <p:cNvSpPr/>
            <p:nvPr/>
          </p:nvSpPr>
          <p:spPr>
            <a:xfrm>
              <a:off x="5586943" y="3686967"/>
              <a:ext cx="3113304" cy="1135247"/>
            </a:xfrm>
            <a:prstGeom prst="rect">
              <a:avLst/>
            </a:prstGeom>
          </p:spPr>
          <p:txBody>
            <a:bodyPr wrap="square" lIns="0" tIns="0" rIns="0" bIns="0">
              <a:spAutoFit/>
            </a:bodyPr>
            <a:lstStyle/>
            <a:p>
              <a:pPr>
                <a:lnSpc>
                  <a:spcPts val="1500"/>
                </a:lnSpc>
              </a:pPr>
              <a:r>
                <a:rPr lang="es-AR" sz="1000" dirty="0">
                  <a:latin typeface="Arial" panose="020B0604020202020204" pitchFamily="34" charset="0"/>
                  <a:cs typeface="Arial" panose="020B0604020202020204" pitchFamily="34" charset="0"/>
                </a:rPr>
                <a:t>Para adolescentes: tareas escolares</a:t>
              </a:r>
            </a:p>
            <a:p>
              <a:pPr>
                <a:lnSpc>
                  <a:spcPts val="1500"/>
                </a:lnSpc>
              </a:pPr>
              <a:r>
                <a:rPr lang="es-AR" sz="1000" dirty="0">
                  <a:latin typeface="Arial" panose="020B0604020202020204" pitchFamily="34" charset="0"/>
                  <a:cs typeface="Arial" panose="020B0604020202020204" pitchFamily="34" charset="0"/>
                </a:rPr>
                <a:t>(con descanso en el medio)</a:t>
              </a:r>
            </a:p>
            <a:p>
              <a:pPr>
                <a:lnSpc>
                  <a:spcPts val="1500"/>
                </a:lnSpc>
              </a:pPr>
              <a:r>
                <a:rPr lang="es-AR" sz="1000" dirty="0">
                  <a:latin typeface="Arial" panose="020B0604020202020204" pitchFamily="34" charset="0"/>
                  <a:cs typeface="Arial" panose="020B0604020202020204" pitchFamily="34" charset="0"/>
                </a:rPr>
                <a:t>Para niños: juego, entretenimiento,</a:t>
              </a:r>
            </a:p>
            <a:p>
              <a:pPr>
                <a:lnSpc>
                  <a:spcPts val="1500"/>
                </a:lnSpc>
              </a:pPr>
              <a:r>
                <a:rPr lang="es-AR" sz="1000" dirty="0">
                  <a:latin typeface="Arial" panose="020B0604020202020204" pitchFamily="34" charset="0"/>
                  <a:cs typeface="Arial" panose="020B0604020202020204" pitchFamily="34" charset="0"/>
                </a:rPr>
                <a:t>tiempo libre y si es necesario tareas escolares.</a:t>
              </a:r>
            </a:p>
            <a:p>
              <a:pPr>
                <a:lnSpc>
                  <a:spcPts val="1500"/>
                </a:lnSpc>
              </a:pPr>
              <a:r>
                <a:rPr lang="es-AR" sz="1000" dirty="0">
                  <a:latin typeface="Arial" panose="020B0604020202020204" pitchFamily="34" charset="0"/>
                  <a:cs typeface="Arial" panose="020B0604020202020204" pitchFamily="34" charset="0"/>
                </a:rPr>
                <a:t>Los viernes: revisar las tareas que nos enviaron</a:t>
              </a:r>
            </a:p>
            <a:p>
              <a:pPr>
                <a:lnSpc>
                  <a:spcPts val="1500"/>
                </a:lnSpc>
              </a:pPr>
              <a:r>
                <a:rPr lang="es-AR" sz="1000" dirty="0">
                  <a:latin typeface="Arial" panose="020B0604020202020204" pitchFamily="34" charset="0"/>
                  <a:cs typeface="Arial" panose="020B0604020202020204" pitchFamily="34" charset="0"/>
                </a:rPr>
                <a:t>para la próxima semana.</a:t>
              </a:r>
            </a:p>
          </p:txBody>
        </p:sp>
        <p:sp>
          <p:nvSpPr>
            <p:cNvPr id="67" name="Rectángulo 66">
              <a:extLst>
                <a:ext uri="{FF2B5EF4-FFF2-40B4-BE49-F238E27FC236}">
                  <a16:creationId xmlns:a16="http://schemas.microsoft.com/office/drawing/2014/main" id="{85DFA4EF-8015-AF4B-883B-8D34BD1C5A28}"/>
                </a:ext>
              </a:extLst>
            </p:cNvPr>
            <p:cNvSpPr/>
            <p:nvPr/>
          </p:nvSpPr>
          <p:spPr>
            <a:xfrm>
              <a:off x="4685989" y="5109367"/>
              <a:ext cx="645770" cy="153888"/>
            </a:xfrm>
            <a:prstGeom prst="rect">
              <a:avLst/>
            </a:prstGeom>
          </p:spPr>
          <p:txBody>
            <a:bodyPr wrap="square" lIns="0" tIns="0" rIns="0" bIns="0">
              <a:spAutoFit/>
            </a:bodyPr>
            <a:lstStyle/>
            <a:p>
              <a:r>
                <a:rPr lang="es-AR" sz="1000" dirty="0">
                  <a:latin typeface="Arial" panose="020B0604020202020204" pitchFamily="34" charset="0"/>
                  <a:cs typeface="Arial" panose="020B0604020202020204" pitchFamily="34" charset="0"/>
                </a:rPr>
                <a:t>16 a 20</a:t>
              </a:r>
            </a:p>
          </p:txBody>
        </p:sp>
        <p:sp>
          <p:nvSpPr>
            <p:cNvPr id="68" name="Rectángulo 67">
              <a:extLst>
                <a:ext uri="{FF2B5EF4-FFF2-40B4-BE49-F238E27FC236}">
                  <a16:creationId xmlns:a16="http://schemas.microsoft.com/office/drawing/2014/main" id="{350F72A4-F2A6-254E-A37F-5F0203160744}"/>
                </a:ext>
              </a:extLst>
            </p:cNvPr>
            <p:cNvSpPr/>
            <p:nvPr/>
          </p:nvSpPr>
          <p:spPr>
            <a:xfrm>
              <a:off x="5586943" y="5109367"/>
              <a:ext cx="3113304" cy="365806"/>
            </a:xfrm>
            <a:prstGeom prst="rect">
              <a:avLst/>
            </a:prstGeom>
          </p:spPr>
          <p:txBody>
            <a:bodyPr wrap="square" lIns="0" tIns="0" rIns="0" bIns="0">
              <a:spAutoFit/>
            </a:bodyPr>
            <a:lstStyle/>
            <a:p>
              <a:pPr>
                <a:lnSpc>
                  <a:spcPts val="1500"/>
                </a:lnSpc>
              </a:pPr>
              <a:r>
                <a:rPr lang="es-AR" sz="1000" dirty="0">
                  <a:latin typeface="Arial" panose="020B0604020202020204" pitchFamily="34" charset="0"/>
                  <a:cs typeface="Arial" panose="020B0604020202020204" pitchFamily="34" charset="0"/>
                </a:rPr>
                <a:t>Tiempo libre, descanso, entretenimiento,</a:t>
              </a:r>
            </a:p>
            <a:p>
              <a:pPr>
                <a:lnSpc>
                  <a:spcPts val="1500"/>
                </a:lnSpc>
              </a:pPr>
              <a:r>
                <a:rPr lang="es-AR" sz="1000" dirty="0">
                  <a:latin typeface="Arial" panose="020B0604020202020204" pitchFamily="34" charset="0"/>
                  <a:cs typeface="Arial" panose="020B0604020202020204" pitchFamily="34" charset="0"/>
                </a:rPr>
                <a:t>tareas del hogar</a:t>
              </a:r>
            </a:p>
          </p:txBody>
        </p:sp>
        <p:sp>
          <p:nvSpPr>
            <p:cNvPr id="69" name="Rectángulo 68">
              <a:extLst>
                <a:ext uri="{FF2B5EF4-FFF2-40B4-BE49-F238E27FC236}">
                  <a16:creationId xmlns:a16="http://schemas.microsoft.com/office/drawing/2014/main" id="{5FE4689E-1ECB-CB44-BCE8-42BA3051C159}"/>
                </a:ext>
              </a:extLst>
            </p:cNvPr>
            <p:cNvSpPr/>
            <p:nvPr/>
          </p:nvSpPr>
          <p:spPr>
            <a:xfrm>
              <a:off x="4685989" y="5723585"/>
              <a:ext cx="645770" cy="153888"/>
            </a:xfrm>
            <a:prstGeom prst="rect">
              <a:avLst/>
            </a:prstGeom>
          </p:spPr>
          <p:txBody>
            <a:bodyPr wrap="square" lIns="0" tIns="0" rIns="0" bIns="0">
              <a:spAutoFit/>
            </a:bodyPr>
            <a:lstStyle/>
            <a:p>
              <a:r>
                <a:rPr lang="es-AR" sz="1000" dirty="0">
                  <a:latin typeface="Arial" panose="020B0604020202020204" pitchFamily="34" charset="0"/>
                  <a:cs typeface="Arial" panose="020B0604020202020204" pitchFamily="34" charset="0"/>
                </a:rPr>
                <a:t>20 a 21</a:t>
              </a:r>
            </a:p>
          </p:txBody>
        </p:sp>
        <p:sp>
          <p:nvSpPr>
            <p:cNvPr id="70" name="Rectángulo 69">
              <a:extLst>
                <a:ext uri="{FF2B5EF4-FFF2-40B4-BE49-F238E27FC236}">
                  <a16:creationId xmlns:a16="http://schemas.microsoft.com/office/drawing/2014/main" id="{6BF71A00-6C37-ED4C-A51E-E4B4E9118C45}"/>
                </a:ext>
              </a:extLst>
            </p:cNvPr>
            <p:cNvSpPr/>
            <p:nvPr/>
          </p:nvSpPr>
          <p:spPr>
            <a:xfrm>
              <a:off x="5586943" y="5723585"/>
              <a:ext cx="3113304" cy="173445"/>
            </a:xfrm>
            <a:prstGeom prst="rect">
              <a:avLst/>
            </a:prstGeom>
          </p:spPr>
          <p:txBody>
            <a:bodyPr wrap="square" lIns="0" tIns="0" rIns="0" bIns="0">
              <a:spAutoFit/>
            </a:bodyPr>
            <a:lstStyle/>
            <a:p>
              <a:pPr>
                <a:lnSpc>
                  <a:spcPts val="1500"/>
                </a:lnSpc>
              </a:pPr>
              <a:r>
                <a:rPr lang="es-AR" sz="1000" dirty="0">
                  <a:latin typeface="Arial" panose="020B0604020202020204" pitchFamily="34" charset="0"/>
                  <a:cs typeface="Arial" panose="020B0604020202020204" pitchFamily="34" charset="0"/>
                </a:rPr>
                <a:t>Cena</a:t>
              </a:r>
            </a:p>
          </p:txBody>
        </p:sp>
        <p:cxnSp>
          <p:nvCxnSpPr>
            <p:cNvPr id="71" name="Conector recto 70">
              <a:extLst>
                <a:ext uri="{FF2B5EF4-FFF2-40B4-BE49-F238E27FC236}">
                  <a16:creationId xmlns:a16="http://schemas.microsoft.com/office/drawing/2014/main" id="{25C1027E-0F2B-0047-B5B5-84584229E1A6}"/>
                </a:ext>
              </a:extLst>
            </p:cNvPr>
            <p:cNvCxnSpPr>
              <a:cxnSpLocks/>
            </p:cNvCxnSpPr>
            <p:nvPr/>
          </p:nvCxnSpPr>
          <p:spPr>
            <a:xfrm>
              <a:off x="5451770" y="1589416"/>
              <a:ext cx="0" cy="4443533"/>
            </a:xfrm>
            <a:prstGeom prst="line">
              <a:avLst/>
            </a:prstGeom>
            <a:ln>
              <a:solidFill>
                <a:srgbClr val="EB6619"/>
              </a:solidFill>
            </a:ln>
          </p:spPr>
          <p:style>
            <a:lnRef idx="1">
              <a:schemeClr val="accent1"/>
            </a:lnRef>
            <a:fillRef idx="0">
              <a:schemeClr val="accent1"/>
            </a:fillRef>
            <a:effectRef idx="0">
              <a:schemeClr val="accent1"/>
            </a:effectRef>
            <a:fontRef idx="minor">
              <a:schemeClr val="tx1"/>
            </a:fontRef>
          </p:style>
        </p:cxnSp>
        <p:cxnSp>
          <p:nvCxnSpPr>
            <p:cNvPr id="73" name="Conector recto 72">
              <a:extLst>
                <a:ext uri="{FF2B5EF4-FFF2-40B4-BE49-F238E27FC236}">
                  <a16:creationId xmlns:a16="http://schemas.microsoft.com/office/drawing/2014/main" id="{D062E081-CAA0-D847-8393-F73E089E6ADF}"/>
                </a:ext>
              </a:extLst>
            </p:cNvPr>
            <p:cNvCxnSpPr>
              <a:cxnSpLocks/>
            </p:cNvCxnSpPr>
            <p:nvPr/>
          </p:nvCxnSpPr>
          <p:spPr>
            <a:xfrm>
              <a:off x="9080342" y="1589416"/>
              <a:ext cx="0" cy="4443533"/>
            </a:xfrm>
            <a:prstGeom prst="line">
              <a:avLst/>
            </a:prstGeom>
            <a:ln>
              <a:solidFill>
                <a:srgbClr val="EB661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48496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6E6E6"/>
        </a:solidFill>
        <a:effectLst/>
      </p:bgPr>
    </p:bg>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3B7CDEF0-9CDF-6A45-AA01-A62048D625F7}"/>
              </a:ext>
            </a:extLst>
          </p:cNvPr>
          <p:cNvSpPr/>
          <p:nvPr/>
        </p:nvSpPr>
        <p:spPr>
          <a:xfrm>
            <a:off x="963306" y="1146169"/>
            <a:ext cx="3306982" cy="4853060"/>
          </a:xfrm>
          <a:prstGeom prst="rect">
            <a:avLst/>
          </a:prstGeom>
        </p:spPr>
        <p:txBody>
          <a:bodyPr wrap="square" lIns="0" tIns="0" rIns="0" bIns="0" anchor="t">
            <a:spAutoFit/>
          </a:bodyPr>
          <a:lstStyle/>
          <a:p>
            <a:pPr>
              <a:lnSpc>
                <a:spcPts val="1850"/>
              </a:lnSpc>
            </a:pPr>
            <a:r>
              <a:rPr lang="es-AR" sz="1400" b="1" dirty="0">
                <a:latin typeface="Helvetica now display"/>
                <a:cs typeface="Arial"/>
              </a:rPr>
              <a:t>Tip: </a:t>
            </a:r>
            <a:r>
              <a:rPr lang="es-AR" sz="1400" dirty="0">
                <a:latin typeface="Helvetica now display"/>
                <a:cs typeface="Arial"/>
              </a:rPr>
              <a:t>Colgar la agenda en un lugar visible donde todos podamos ver los acuerdos de la semana.</a:t>
            </a:r>
          </a:p>
          <a:p>
            <a:pPr>
              <a:lnSpc>
                <a:spcPts val="1850"/>
              </a:lnSpc>
            </a:pPr>
            <a:endParaRPr lang="es-AR" sz="1400" dirty="0">
              <a:latin typeface="Helvetica now display"/>
              <a:cs typeface="Arial" panose="020B0604020202020204" pitchFamily="34" charset="0"/>
            </a:endParaRPr>
          </a:p>
          <a:p>
            <a:pPr>
              <a:lnSpc>
                <a:spcPts val="1850"/>
              </a:lnSpc>
            </a:pPr>
            <a:endParaRPr lang="es-AR" sz="1400" dirty="0">
              <a:latin typeface="Helvetica now display"/>
              <a:cs typeface="Arial" panose="020B0604020202020204" pitchFamily="34" charset="0"/>
            </a:endParaRPr>
          </a:p>
          <a:p>
            <a:pPr>
              <a:lnSpc>
                <a:spcPts val="1850"/>
              </a:lnSpc>
            </a:pPr>
            <a:endParaRPr lang="es-AR" sz="1400" dirty="0">
              <a:latin typeface="Helvetica now display"/>
              <a:cs typeface="Arial" panose="020B0604020202020204" pitchFamily="34" charset="0"/>
            </a:endParaRPr>
          </a:p>
          <a:p>
            <a:pPr>
              <a:lnSpc>
                <a:spcPts val="1850"/>
              </a:lnSpc>
            </a:pPr>
            <a:r>
              <a:rPr lang="es-AR" sz="1400" b="1" dirty="0">
                <a:latin typeface="Helvetica now display"/>
                <a:cs typeface="Arial"/>
              </a:rPr>
              <a:t>Tip: </a:t>
            </a:r>
            <a:r>
              <a:rPr lang="es-AR" sz="1400" dirty="0">
                <a:latin typeface="Helvetica now display"/>
                <a:cs typeface="Arial"/>
              </a:rPr>
              <a:t>No es necesario que todos los integrantes cumplan el mismo horario, aunque vale la pena preservar algunos espacios de encuentro para poder estar juntos (alguna comida, por ejemplo).</a:t>
            </a:r>
          </a:p>
          <a:p>
            <a:pPr>
              <a:lnSpc>
                <a:spcPts val="1850"/>
              </a:lnSpc>
            </a:pPr>
            <a:endParaRPr lang="es-AR" sz="1400" dirty="0">
              <a:latin typeface="Helvetica now display"/>
              <a:cs typeface="Arial" panose="020B0604020202020204" pitchFamily="34" charset="0"/>
            </a:endParaRPr>
          </a:p>
          <a:p>
            <a:pPr>
              <a:lnSpc>
                <a:spcPts val="1850"/>
              </a:lnSpc>
            </a:pPr>
            <a:endParaRPr lang="es-AR" sz="1400" dirty="0">
              <a:latin typeface="Helvetica now display"/>
              <a:cs typeface="Arial" panose="020B0604020202020204" pitchFamily="34" charset="0"/>
            </a:endParaRPr>
          </a:p>
          <a:p>
            <a:pPr>
              <a:lnSpc>
                <a:spcPts val="1850"/>
              </a:lnSpc>
            </a:pPr>
            <a:endParaRPr lang="es-AR" sz="1400" dirty="0">
              <a:latin typeface="Helvetica now display"/>
              <a:cs typeface="Arial" panose="020B0604020202020204" pitchFamily="34" charset="0"/>
            </a:endParaRPr>
          </a:p>
          <a:p>
            <a:pPr>
              <a:lnSpc>
                <a:spcPts val="1850"/>
              </a:lnSpc>
            </a:pPr>
            <a:r>
              <a:rPr lang="es-AR" sz="1400" b="1" dirty="0">
                <a:latin typeface="Helvetica now display"/>
                <a:cs typeface="Arial"/>
              </a:rPr>
              <a:t>Tip: </a:t>
            </a:r>
            <a:r>
              <a:rPr lang="es-AR" sz="1400" dirty="0">
                <a:latin typeface="Helvetica now display"/>
                <a:cs typeface="Arial"/>
              </a:rPr>
              <a:t>Cuando tenemos hijos de distintas edades puede ayudar establecer algunos momentos en que jueguen juntos o los más grandes cuiden a los más pequeños.</a:t>
            </a: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endParaRPr lang="es-AR" sz="1400" dirty="0">
              <a:latin typeface="Arial" panose="020B0604020202020204" pitchFamily="34" charset="0"/>
              <a:cs typeface="Arial" panose="020B0604020202020204" pitchFamily="34" charset="0"/>
            </a:endParaRPr>
          </a:p>
        </p:txBody>
      </p:sp>
      <p:pic>
        <p:nvPicPr>
          <p:cNvPr id="15" name="Imagen 14">
            <a:extLst>
              <a:ext uri="{FF2B5EF4-FFF2-40B4-BE49-F238E27FC236}">
                <a16:creationId xmlns:a16="http://schemas.microsoft.com/office/drawing/2014/main" id="{76AF8DCF-FB89-1742-A96E-C3AF8A8CBB69}"/>
              </a:ext>
            </a:extLst>
          </p:cNvPr>
          <p:cNvPicPr>
            <a:picLocks noChangeAspect="1"/>
          </p:cNvPicPr>
          <p:nvPr/>
        </p:nvPicPr>
        <p:blipFill>
          <a:blip r:embed="rId2"/>
          <a:srcRect/>
          <a:stretch/>
        </p:blipFill>
        <p:spPr>
          <a:xfrm>
            <a:off x="948792" y="625469"/>
            <a:ext cx="520700" cy="520700"/>
          </a:xfrm>
          <a:prstGeom prst="rect">
            <a:avLst/>
          </a:prstGeom>
        </p:spPr>
      </p:pic>
      <p:pic>
        <p:nvPicPr>
          <p:cNvPr id="16" name="Imagen 15">
            <a:extLst>
              <a:ext uri="{FF2B5EF4-FFF2-40B4-BE49-F238E27FC236}">
                <a16:creationId xmlns:a16="http://schemas.microsoft.com/office/drawing/2014/main" id="{CEF1C3DF-12CA-5545-9659-B4C649F8227B}"/>
              </a:ext>
            </a:extLst>
          </p:cNvPr>
          <p:cNvPicPr>
            <a:picLocks noChangeAspect="1"/>
          </p:cNvPicPr>
          <p:nvPr/>
        </p:nvPicPr>
        <p:blipFill>
          <a:blip r:embed="rId3"/>
          <a:srcRect/>
          <a:stretch/>
        </p:blipFill>
        <p:spPr>
          <a:xfrm>
            <a:off x="919764" y="3999536"/>
            <a:ext cx="520700" cy="520700"/>
          </a:xfrm>
          <a:prstGeom prst="rect">
            <a:avLst/>
          </a:prstGeom>
        </p:spPr>
      </p:pic>
      <p:pic>
        <p:nvPicPr>
          <p:cNvPr id="39" name="Imagen 38">
            <a:extLst>
              <a:ext uri="{FF2B5EF4-FFF2-40B4-BE49-F238E27FC236}">
                <a16:creationId xmlns:a16="http://schemas.microsoft.com/office/drawing/2014/main" id="{A20EC222-5D11-BF41-B1C5-7E599DA4AC77}"/>
              </a:ext>
            </a:extLst>
          </p:cNvPr>
          <p:cNvPicPr>
            <a:picLocks noChangeAspect="1"/>
          </p:cNvPicPr>
          <p:nvPr/>
        </p:nvPicPr>
        <p:blipFill>
          <a:blip r:embed="rId4"/>
          <a:srcRect/>
          <a:stretch/>
        </p:blipFill>
        <p:spPr>
          <a:xfrm>
            <a:off x="919764" y="2077415"/>
            <a:ext cx="520700" cy="520700"/>
          </a:xfrm>
          <a:prstGeom prst="rect">
            <a:avLst/>
          </a:prstGeom>
        </p:spPr>
      </p:pic>
    </p:spTree>
    <p:extLst>
      <p:ext uri="{BB962C8B-B14F-4D97-AF65-F5344CB8AC3E}">
        <p14:creationId xmlns:p14="http://schemas.microsoft.com/office/powerpoint/2010/main" val="1898981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196498E7-3FC2-834D-A97F-6FA2E661E6C5}"/>
              </a:ext>
            </a:extLst>
          </p:cNvPr>
          <p:cNvPicPr>
            <a:picLocks noChangeAspect="1"/>
          </p:cNvPicPr>
          <p:nvPr/>
        </p:nvPicPr>
        <p:blipFill rotWithShape="1">
          <a:blip r:embed="rId2"/>
          <a:srcRect l="66190" t="19260"/>
          <a:stretch/>
        </p:blipFill>
        <p:spPr>
          <a:xfrm>
            <a:off x="8069942" y="1320800"/>
            <a:ext cx="4122057" cy="5537200"/>
          </a:xfrm>
          <a:prstGeom prst="rect">
            <a:avLst/>
          </a:prstGeom>
        </p:spPr>
      </p:pic>
      <p:sp>
        <p:nvSpPr>
          <p:cNvPr id="7" name="Rectángulo 6">
            <a:extLst>
              <a:ext uri="{FF2B5EF4-FFF2-40B4-BE49-F238E27FC236}">
                <a16:creationId xmlns:a16="http://schemas.microsoft.com/office/drawing/2014/main" id="{9400C014-D5F0-EF47-BC68-477CE2F3D8DF}"/>
              </a:ext>
            </a:extLst>
          </p:cNvPr>
          <p:cNvSpPr/>
          <p:nvPr/>
        </p:nvSpPr>
        <p:spPr>
          <a:xfrm>
            <a:off x="928914" y="2309045"/>
            <a:ext cx="6895008" cy="3714383"/>
          </a:xfrm>
          <a:prstGeom prst="rect">
            <a:avLst/>
          </a:prstGeom>
        </p:spPr>
        <p:txBody>
          <a:bodyPr wrap="square" lIns="0" tIns="0" rIns="0" bIns="0" numCol="2" spcCol="288000" anchor="t">
            <a:noAutofit/>
          </a:bodyPr>
          <a:lstStyle/>
          <a:p>
            <a:pPr>
              <a:lnSpc>
                <a:spcPts val="1850"/>
              </a:lnSpc>
            </a:pPr>
            <a:r>
              <a:rPr lang="es-AR" sz="1400" dirty="0">
                <a:latin typeface="Helvetica now display"/>
                <a:cs typeface="Arial"/>
              </a:rPr>
              <a:t>Para muchas familias, en medio de la dificultad e intensidad de estos días, el aislamiento está siendo una gran oportunidad para compartir otros espacios, conocer intereses y habilidades de los otros y aprender de un modo diferente. Por ejemplo, algunos hermanos mayores están ayudando a los más chicos con contenidos que ya vieron o les resultan fáciles, madres y padres están compartiendo lecturas o videos que les envían a sus hijos en la escuela y están apareciendo otros espacios de entretenimiento en familia.</a:t>
            </a:r>
          </a:p>
          <a:p>
            <a:pPr>
              <a:lnSpc>
                <a:spcPts val="1850"/>
              </a:lnSpc>
            </a:pPr>
            <a:endParaRPr lang="es-AR" sz="1400" dirty="0">
              <a:latin typeface="Helvetica now display"/>
              <a:cs typeface="Arial" panose="020B0604020202020204" pitchFamily="34" charset="0"/>
            </a:endParaRPr>
          </a:p>
          <a:p>
            <a:pPr>
              <a:lnSpc>
                <a:spcPts val="1850"/>
              </a:lnSpc>
            </a:pPr>
            <a:r>
              <a:rPr lang="es-AR" sz="1400" dirty="0">
                <a:latin typeface="Helvetica now display"/>
                <a:cs typeface="Arial"/>
              </a:rPr>
              <a:t>Esperamos que estas orientaciones las ayuden a organizarse y empezar a  encontrar esas oportunidades dentro de las dificultades de esta etapa tan nueva. En la próxima entrega vamos a seguir profundizando en las maneras de organizarnos en familia.</a:t>
            </a:r>
            <a:endParaRPr lang="es-AR" sz="1400" b="1" dirty="0">
              <a:solidFill>
                <a:schemeClr val="bg1"/>
              </a:solidFill>
              <a:latin typeface="Helvetica now display"/>
              <a:cs typeface="Arial"/>
            </a:endParaRPr>
          </a:p>
        </p:txBody>
      </p:sp>
      <p:sp>
        <p:nvSpPr>
          <p:cNvPr id="2" name="Título 1">
            <a:extLst>
              <a:ext uri="{FF2B5EF4-FFF2-40B4-BE49-F238E27FC236}">
                <a16:creationId xmlns:a16="http://schemas.microsoft.com/office/drawing/2014/main" id="{55CC497D-4F63-624A-AD40-5BB73EF752ED}"/>
              </a:ext>
            </a:extLst>
          </p:cNvPr>
          <p:cNvSpPr>
            <a:spLocks noGrp="1"/>
          </p:cNvSpPr>
          <p:nvPr>
            <p:ph type="ctrTitle"/>
          </p:nvPr>
        </p:nvSpPr>
        <p:spPr>
          <a:xfrm>
            <a:off x="928914" y="665163"/>
            <a:ext cx="6895008" cy="1824037"/>
          </a:xfrm>
        </p:spPr>
        <p:txBody>
          <a:bodyPr wrap="none" lIns="0" tIns="0" rIns="0" bIns="0" anchor="t" anchorCtr="0">
            <a:normAutofit/>
          </a:bodyPr>
          <a:lstStyle/>
          <a:p>
            <a:pPr algn="l">
              <a:lnSpc>
                <a:spcPts val="5740"/>
              </a:lnSpc>
            </a:pPr>
            <a:r>
              <a:rPr lang="es-AR" sz="4700" b="1" dirty="0">
                <a:solidFill>
                  <a:srgbClr val="EB6619"/>
                </a:solidFill>
                <a:latin typeface="Helvetica now display"/>
                <a:cs typeface="Arial"/>
              </a:rPr>
              <a:t>Una oportunidad</a:t>
            </a:r>
            <a:br>
              <a:rPr lang="es-AR" sz="4700" b="1" dirty="0">
                <a:latin typeface="Helvetica now display"/>
                <a:cs typeface="Arial" panose="020B0604020202020204" pitchFamily="34" charset="0"/>
              </a:rPr>
            </a:br>
            <a:r>
              <a:rPr lang="es-AR" sz="4700" b="1" dirty="0">
                <a:solidFill>
                  <a:srgbClr val="EB6619"/>
                </a:solidFill>
                <a:latin typeface="Helvetica now display"/>
                <a:cs typeface="Arial"/>
              </a:rPr>
              <a:t>para acercarnos</a:t>
            </a:r>
          </a:p>
        </p:txBody>
      </p:sp>
    </p:spTree>
    <p:extLst>
      <p:ext uri="{BB962C8B-B14F-4D97-AF65-F5344CB8AC3E}">
        <p14:creationId xmlns:p14="http://schemas.microsoft.com/office/powerpoint/2010/main" val="405936404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EFE18D9CEF7C864D924BE7BCE831BD4E" ma:contentTypeVersion="0" ma:contentTypeDescription="Crie um novo documento." ma:contentTypeScope="" ma:versionID="37501ae91b042ceec92605c41e1cad83">
  <xsd:schema xmlns:xsd="http://www.w3.org/2001/XMLSchema" xmlns:xs="http://www.w3.org/2001/XMLSchema" xmlns:p="http://schemas.microsoft.com/office/2006/metadata/properties" targetNamespace="http://schemas.microsoft.com/office/2006/metadata/properties" ma:root="true" ma:fieldsID="978f746c3a1c47dbaea02d3be93aa98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FEDFDE-2EE1-45D5-9D95-AF012662BEB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CD712B0-F67F-4069-88B6-1510FF7DAF72}">
  <ds:schemaRefs>
    <ds:schemaRef ds:uri="http://schemas.microsoft.com/sharepoint/v3/contenttype/forms"/>
  </ds:schemaRefs>
</ds:datastoreItem>
</file>

<file path=customXml/itemProps3.xml><?xml version="1.0" encoding="utf-8"?>
<ds:datastoreItem xmlns:ds="http://schemas.openxmlformats.org/officeDocument/2006/customXml" ds:itemID="{5486B47A-8952-4E4A-9EAE-152BA5B929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182</TotalTime>
  <Words>472</Words>
  <Application>Microsoft Office PowerPoint</Application>
  <PresentationFormat>Panorámica</PresentationFormat>
  <Paragraphs>69</Paragraphs>
  <Slides>7</Slides>
  <Notes>0</Notes>
  <HiddenSlides>0</HiddenSlides>
  <MMClips>0</MMClips>
  <ScaleCrop>false</ScaleCrop>
  <HeadingPairs>
    <vt:vector size="4" baseType="variant">
      <vt:variant>
        <vt:lpstr>Tema</vt:lpstr>
      </vt:variant>
      <vt:variant>
        <vt:i4>2</vt:i4>
      </vt:variant>
      <vt:variant>
        <vt:lpstr>Títulos de diapositiva</vt:lpstr>
      </vt:variant>
      <vt:variant>
        <vt:i4>7</vt:i4>
      </vt:variant>
    </vt:vector>
  </HeadingPairs>
  <TitlesOfParts>
    <vt:vector size="9" baseType="lpstr">
      <vt:lpstr>Tema de Office</vt:lpstr>
      <vt:lpstr>1_Tema de Office</vt:lpstr>
      <vt:lpstr>Nos organizamos  en familia</vt:lpstr>
      <vt:lpstr>Pensar juntos un plan de acción flexible</vt:lpstr>
      <vt:lpstr>Presentación de PowerPoint</vt:lpstr>
      <vt:lpstr>Presentación de PowerPoint</vt:lpstr>
      <vt:lpstr>Presentación de PowerPoint</vt:lpstr>
      <vt:lpstr>Presentación de PowerPoint</vt:lpstr>
      <vt:lpstr>Una oportunidad para acercarnos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c:title>
  <dc:creator>marcelo moran</dc:creator>
  <cp:lastModifiedBy>Gabriela Da Prato</cp:lastModifiedBy>
  <cp:revision>41</cp:revision>
  <dcterms:created xsi:type="dcterms:W3CDTF">2020-04-15T13:14:51Z</dcterms:created>
  <dcterms:modified xsi:type="dcterms:W3CDTF">2020-06-08T21:50:54Z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0x010100EFE18D9CEF7C864D924BE7BCE831BD4E</vt:lpwstr>
  </property>
</Properties>
</file>